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heme/theme6.xml" ContentType="application/vnd.openxmlformats-officedocument.theme+xml"/>
  <Override PartName="/ppt/tags/tag563.xml" ContentType="application/vnd.openxmlformats-officedocument.presentationml.tags+xml"/>
  <Override PartName="/ppt/tags/tag564.xml" ContentType="application/vnd.openxmlformats-officedocument.presentationml.tags+xml"/>
  <Override PartName="/ppt/notesSlides/notesSlide1.xml" ContentType="application/vnd.openxmlformats-officedocument.presentationml.notesSlide+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notesSlides/notesSlide2.xml" ContentType="application/vnd.openxmlformats-officedocument.presentationml.notesSlid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3.xml" ContentType="application/vnd.openxmlformats-officedocument.presentationml.notesSlide+xml"/>
  <Override PartName="/ppt/tags/tag580.xml" ContentType="application/vnd.openxmlformats-officedocument.presentationml.tags+xml"/>
  <Override PartName="/ppt/notesSlides/notesSlide4.xml" ContentType="application/vnd.openxmlformats-officedocument.presentationml.notesSlide+xml"/>
  <Override PartName="/ppt/tags/tag58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notesSlides/notesSlide7.xml" ContentType="application/vnd.openxmlformats-officedocument.presentationml.notesSlide+xml"/>
  <Override PartName="/ppt/tags/tag590.xml" ContentType="application/vnd.openxmlformats-officedocument.presentationml.tags+xml"/>
  <Override PartName="/ppt/notesSlides/notesSlide8.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0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3" r:id="rId3"/>
    <p:sldMasterId id="2147483703" r:id="rId4"/>
    <p:sldMasterId id="2147483722" r:id="rId5"/>
  </p:sldMasterIdLst>
  <p:notesMasterIdLst>
    <p:notesMasterId r:id="rId29"/>
  </p:notesMasterIdLst>
  <p:sldIdLst>
    <p:sldId id="1005" r:id="rId6"/>
    <p:sldId id="1144" r:id="rId7"/>
    <p:sldId id="695" r:id="rId8"/>
    <p:sldId id="869" r:id="rId9"/>
    <p:sldId id="875" r:id="rId10"/>
    <p:sldId id="876" r:id="rId11"/>
    <p:sldId id="880" r:id="rId12"/>
    <p:sldId id="878" r:id="rId13"/>
    <p:sldId id="881" r:id="rId14"/>
    <p:sldId id="879" r:id="rId15"/>
    <p:sldId id="882" r:id="rId16"/>
    <p:sldId id="885" r:id="rId17"/>
    <p:sldId id="883" r:id="rId18"/>
    <p:sldId id="884" r:id="rId19"/>
    <p:sldId id="886" r:id="rId20"/>
    <p:sldId id="890" r:id="rId21"/>
    <p:sldId id="889" r:id="rId22"/>
    <p:sldId id="892" r:id="rId23"/>
    <p:sldId id="891" r:id="rId24"/>
    <p:sldId id="895" r:id="rId25"/>
    <p:sldId id="896" r:id="rId26"/>
    <p:sldId id="897" r:id="rId27"/>
    <p:sldId id="114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03"/>
    <a:srgbClr val="EC660E"/>
    <a:srgbClr val="ED7110"/>
    <a:srgbClr val="2C2E2E"/>
    <a:srgbClr val="FC3903"/>
    <a:srgbClr val="FC7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94660"/>
  </p:normalViewPr>
  <p:slideViewPr>
    <p:cSldViewPr snapToGrid="0">
      <p:cViewPr varScale="1">
        <p:scale>
          <a:sx n="115" d="100"/>
          <a:sy n="115" d="100"/>
        </p:scale>
        <p:origin x="8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1V994W2\PycharmProjects\PPT_Background_Generation/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6.xml"/><Relationship Id="rId9"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right.png" TargetMode="External"/><Relationship Id="rId3" Type="http://schemas.openxmlformats.org/officeDocument/2006/relationships/tags" Target="../tags/tag22.xml"/><Relationship Id="rId7" Type="http://schemas.openxmlformats.org/officeDocument/2006/relationships/image" Target="../media/image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2.xml"/><Relationship Id="rId5" Type="http://schemas.openxmlformats.org/officeDocument/2006/relationships/tags" Target="../tags/tag24.xml"/><Relationship Id="rId4" Type="http://schemas.openxmlformats.org/officeDocument/2006/relationships/tags" Target="../tags/tag23.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9.xml"/><Relationship Id="rId10" Type="http://schemas.openxmlformats.org/officeDocument/2006/relationships/image" Target="../media/image3.png"/><Relationship Id="rId4" Type="http://schemas.openxmlformats.org/officeDocument/2006/relationships/tags" Target="../tags/tag28.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slideMaster" Target="../slideMasters/slideMaster2.xml"/><Relationship Id="rId5" Type="http://schemas.openxmlformats.org/officeDocument/2006/relationships/tags" Target="../tags/tag37.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file:///C:\Users\1V994W2\Documents\Tencent%20Files\574576071\FileRecv\&#25340;&#35013;&#32032;&#26448;\&#31616;&#32422;&#28385;&#29256;-60\\22\subject_holdleft_54,77,125_0_staid_full_0.png"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6.xml"/><Relationship Id="rId10" Type="http://schemas.openxmlformats.org/officeDocument/2006/relationships/image" Target="../media/image3.png"/><Relationship Id="rId4" Type="http://schemas.openxmlformats.org/officeDocument/2006/relationships/tags" Target="../tags/tag55.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png"/><Relationship Id="rId5" Type="http://schemas.openxmlformats.org/officeDocument/2006/relationships/tags" Target="../tags/tag64.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3.xml"/><Relationship Id="rId9"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9.xml"/><Relationship Id="rId7"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1.xml"/><Relationship Id="rId10" Type="http://schemas.openxmlformats.org/officeDocument/2006/relationships/image" Target="../media/image4.png"/><Relationship Id="rId4" Type="http://schemas.openxmlformats.org/officeDocument/2006/relationships/tags" Target="../tags/tag70.xml"/><Relationship Id="rId9" Type="http://schemas.openxmlformats.org/officeDocument/2006/relationships/image" Target="file:///C:\Users\1V994W2\PycharmProjects\PPT_Background_Generation/pic_temp/0_pic_quater_left_up.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5.xml"/><Relationship Id="rId7"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file:///C:\Users\1V994W2\PycharmProjects\PPT_Background_Generation/pic_temp/pic_sup.png"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1.xml"/><Relationship Id="rId7"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3.xml"/><Relationship Id="rId10" Type="http://schemas.openxmlformats.org/officeDocument/2006/relationships/image" Target="../media/image4.png"/><Relationship Id="rId4" Type="http://schemas.openxmlformats.org/officeDocument/2006/relationships/tags" Target="../tags/tag82.xml"/><Relationship Id="rId9" Type="http://schemas.openxmlformats.org/officeDocument/2006/relationships/image" Target="file:///C:\Users\1V994W2\PycharmProjects\PPT_Background_Generation/pic_temp/0_pic_quater_left_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89.xml"/><Relationship Id="rId10" Type="http://schemas.openxmlformats.org/officeDocument/2006/relationships/image" Target="../media/image3.png"/><Relationship Id="rId4" Type="http://schemas.openxmlformats.org/officeDocument/2006/relationships/tags" Target="../tags/tag88.xml"/><Relationship Id="rId9"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7.xml"/><Relationship Id="rId10" Type="http://schemas.openxmlformats.org/officeDocument/2006/relationships/image" Target="../media/image3.png"/><Relationship Id="rId4" Type="http://schemas.openxmlformats.org/officeDocument/2006/relationships/tags" Target="../tags/tag96.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4.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3.png"/><Relationship Id="rId5" Type="http://schemas.openxmlformats.org/officeDocument/2006/relationships/tags" Target="../tags/tag105.xml"/><Relationship Id="rId10" Type="http://schemas.openxmlformats.org/officeDocument/2006/relationships/slideMaster" Target="../slideMasters/slideMaster2.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file:///C:\Users\1V994W2\PycharmProjects\PPT_Background_Generation/pic_temp/1_pic_quater_right_up.png" TargetMode="Externa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4.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3.png"/><Relationship Id="rId5" Type="http://schemas.openxmlformats.org/officeDocument/2006/relationships/tags" Target="../tags/tag114.xml"/><Relationship Id="rId10" Type="http://schemas.openxmlformats.org/officeDocument/2006/relationships/slideMaster" Target="../slideMasters/slideMaster2.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file:///C:\Users\1V994W2\PycharmProjects\PPT_Background_Generation/pic_temp/1_pic_quater_right_up.png" TargetMode="Externa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3.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slideMaster" Target="../slideMasters/slideMaster2.xml"/><Relationship Id="rId2" Type="http://schemas.openxmlformats.org/officeDocument/2006/relationships/tags" Target="../tags/tag120.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image" Target="../media/image4.png"/><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file:///C:\Users\1V994W2\PycharmProjects\PPT_Background_Generation/pic_temp/0_pic_quater_left_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34.xml"/><Relationship Id="rId10" Type="http://schemas.openxmlformats.org/officeDocument/2006/relationships/image" Target="../media/image3.png"/><Relationship Id="rId4" Type="http://schemas.openxmlformats.org/officeDocument/2006/relationships/tags" Target="../tags/tag133.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6.xml"/><Relationship Id="rId7" Type="http://schemas.openxmlformats.org/officeDocument/2006/relationships/slideMaster" Target="../slideMasters/slideMaster3.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9" Type="http://schemas.openxmlformats.org/officeDocument/2006/relationships/image" Target="file:///C:\Users\D69LXP2\Desktop\400px_tools/pic_temp/pic_sup.png"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10" Type="http://schemas.openxmlformats.org/officeDocument/2006/relationships/image" Target="file:///C:\Users\D69LXP2\Desktop\400px_tools/pic_temp/pic_sup.png" TargetMode="External"/><Relationship Id="rId4" Type="http://schemas.openxmlformats.org/officeDocument/2006/relationships/tags" Target="../tags/tag153.xml"/><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9.xml"/><Relationship Id="rId7" Type="http://schemas.openxmlformats.org/officeDocument/2006/relationships/slideMaster" Target="../slideMasters/slideMaster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image" Target="file:///C:\Users\D69LXP2\Desktop\400px_tools/pic_temp/pic_sup.png" TargetMode="Externa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70.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image" Target="file:///C:\Users\D69LXP2\Desktop\400px_tools/pic_temp/pic_sup.png" TargetMode="External"/><Relationship Id="rId5" Type="http://schemas.openxmlformats.org/officeDocument/2006/relationships/tags" Target="../tags/tag167.xml"/><Relationship Id="rId10" Type="http://schemas.openxmlformats.org/officeDocument/2006/relationships/image" Target="../media/image7.png"/><Relationship Id="rId4" Type="http://schemas.openxmlformats.org/officeDocument/2006/relationships/tags" Target="../tags/tag166.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image" Target="file:///C:\Users\D69LXP2\Desktop\400px_tools/pic_temp/pic_sup.png" TargetMode="Externa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image" Target="../media/image7.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slideMaster" Target="../slideMasters/slideMaster3.xml"/><Relationship Id="rId5" Type="http://schemas.openxmlformats.org/officeDocument/2006/relationships/tags" Target="../tags/tag175.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3.xml"/><Relationship Id="rId7" Type="http://schemas.openxmlformats.org/officeDocument/2006/relationships/tags" Target="../tags/tag187.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10" Type="http://schemas.openxmlformats.org/officeDocument/2006/relationships/image" Target="file:///C:\Users\D69LXP2\Desktop\400px_tools/pic_temp/whole_pic.png" TargetMode="External"/><Relationship Id="rId4" Type="http://schemas.openxmlformats.org/officeDocument/2006/relationships/tags" Target="../tags/tag184.xml"/><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198.xml"/><Relationship Id="rId3" Type="http://schemas.openxmlformats.org/officeDocument/2006/relationships/tags" Target="../tags/tag193.xml"/><Relationship Id="rId7" Type="http://schemas.openxmlformats.org/officeDocument/2006/relationships/tags" Target="../tags/tag197.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image" Target="file:///C:\Users\D69LXP2\Desktop\400px_tools/pic_temp/pic_sup.png" TargetMode="External"/><Relationship Id="rId5" Type="http://schemas.openxmlformats.org/officeDocument/2006/relationships/tags" Target="../tags/tag195.xml"/><Relationship Id="rId10" Type="http://schemas.openxmlformats.org/officeDocument/2006/relationships/image" Target="../media/image7.png"/><Relationship Id="rId4" Type="http://schemas.openxmlformats.org/officeDocument/2006/relationships/tags" Target="../tags/tag194.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1.xml"/><Relationship Id="rId7" Type="http://schemas.openxmlformats.org/officeDocument/2006/relationships/tags" Target="../tags/tag205.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5" Type="http://schemas.openxmlformats.org/officeDocument/2006/relationships/tags" Target="../tags/tag203.xml"/><Relationship Id="rId10" Type="http://schemas.openxmlformats.org/officeDocument/2006/relationships/image" Target="file:///C:\Users\D69LXP2\Desktop\400px_tools/pic_temp/pic_sup.png" TargetMode="External"/><Relationship Id="rId4" Type="http://schemas.openxmlformats.org/officeDocument/2006/relationships/tags" Target="../tags/tag202.xml"/><Relationship Id="rId9"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08.xml"/><Relationship Id="rId7" Type="http://schemas.openxmlformats.org/officeDocument/2006/relationships/slideMaster" Target="../slideMasters/slideMaster3.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9" Type="http://schemas.openxmlformats.org/officeDocument/2006/relationships/image" Target="file:///C:\Users\D69LXP2\Desktop\400px_tools/pic_temp/pic_sup.png"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10" Type="http://schemas.openxmlformats.org/officeDocument/2006/relationships/image" Target="file:///C:\Users\D69LXP2\Desktop\400px_tools/pic_temp/pic_sup.png" TargetMode="External"/><Relationship Id="rId4" Type="http://schemas.openxmlformats.org/officeDocument/2006/relationships/tags" Target="../tags/tag215.xml"/><Relationship Id="rId9"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21.xml"/><Relationship Id="rId7" Type="http://schemas.openxmlformats.org/officeDocument/2006/relationships/slideMaster" Target="../slideMasters/slideMaster3.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9" Type="http://schemas.openxmlformats.org/officeDocument/2006/relationships/image" Target="file:///C:\Users\D69LXP2\Desktop\400px_tools/pic_temp/pic_s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27.xml"/><Relationship Id="rId7" Type="http://schemas.openxmlformats.org/officeDocument/2006/relationships/tags" Target="../tags/tag231.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5" Type="http://schemas.openxmlformats.org/officeDocument/2006/relationships/tags" Target="../tags/tag229.xml"/><Relationship Id="rId10" Type="http://schemas.openxmlformats.org/officeDocument/2006/relationships/image" Target="file:///C:\Users\D69LXP2\Desktop\400px_tools/pic_temp/pic_sup.png" TargetMode="External"/><Relationship Id="rId4" Type="http://schemas.openxmlformats.org/officeDocument/2006/relationships/tags" Target="../tags/tag228.xml"/><Relationship Id="rId9"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39.xml"/><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file:///C:\Users\D69LXP2\Desktop\400px_tools/pic_temp/pic_sup.png" TargetMode="Externa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7.png"/><Relationship Id="rId5" Type="http://schemas.openxmlformats.org/officeDocument/2006/relationships/tags" Target="../tags/tag236.xml"/><Relationship Id="rId10" Type="http://schemas.openxmlformats.org/officeDocument/2006/relationships/slideMaster" Target="../slideMasters/slideMaster3.xml"/><Relationship Id="rId4" Type="http://schemas.openxmlformats.org/officeDocument/2006/relationships/tags" Target="../tags/tag235.xml"/><Relationship Id="rId9" Type="http://schemas.openxmlformats.org/officeDocument/2006/relationships/tags" Target="../tags/tag240.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48.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image" Target="file:///C:\Users\D69LXP2\Desktop\400px_tools/pic_temp/pic_sup.png" TargetMode="Externa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image" Target="../media/image7.png"/><Relationship Id="rId5" Type="http://schemas.openxmlformats.org/officeDocument/2006/relationships/tags" Target="../tags/tag245.xml"/><Relationship Id="rId10" Type="http://schemas.openxmlformats.org/officeDocument/2006/relationships/slideMaster" Target="../slideMasters/slideMaster3.xml"/><Relationship Id="rId4" Type="http://schemas.openxmlformats.org/officeDocument/2006/relationships/tags" Target="../tags/tag244.xml"/><Relationship Id="rId9" Type="http://schemas.openxmlformats.org/officeDocument/2006/relationships/tags" Target="../tags/tag249.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file:///C:\Users\D69LXP2\Desktop\400px_tools/pic_temp/pic_sup.png" TargetMode="Externa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image" Target="../media/image7.png"/><Relationship Id="rId5" Type="http://schemas.openxmlformats.org/officeDocument/2006/relationships/tags" Target="../tags/tag254.xml"/><Relationship Id="rId10" Type="http://schemas.openxmlformats.org/officeDocument/2006/relationships/slideMaster" Target="../slideMasters/slideMaster3.xml"/><Relationship Id="rId4" Type="http://schemas.openxmlformats.org/officeDocument/2006/relationships/tags" Target="../tags/tag253.xml"/><Relationship Id="rId9" Type="http://schemas.openxmlformats.org/officeDocument/2006/relationships/tags" Target="../tags/tag25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image" Target="../media/image7.png"/><Relationship Id="rId3" Type="http://schemas.openxmlformats.org/officeDocument/2006/relationships/tags" Target="../tags/tag261.xml"/><Relationship Id="rId7" Type="http://schemas.openxmlformats.org/officeDocument/2006/relationships/tags" Target="../tags/tag265.xml"/><Relationship Id="rId12" Type="http://schemas.openxmlformats.org/officeDocument/2006/relationships/slideMaster" Target="../slideMasters/slideMaster3.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0" Type="http://schemas.openxmlformats.org/officeDocument/2006/relationships/tags" Target="../tags/tag268.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image" Target="file:///C:\Users\D69LXP2\Desktop\400px_tools/pic_temp/pic_sup.png" TargetMode="Externa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72.xml"/><Relationship Id="rId7" Type="http://schemas.openxmlformats.org/officeDocument/2006/relationships/tags" Target="../tags/tag276.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5" Type="http://schemas.openxmlformats.org/officeDocument/2006/relationships/tags" Target="../tags/tag274.xml"/><Relationship Id="rId10" Type="http://schemas.openxmlformats.org/officeDocument/2006/relationships/image" Target="file:///C:\Users\D69LXP2\Desktop\400px_tools/pic_temp/pic_sup.png" TargetMode="External"/><Relationship Id="rId4" Type="http://schemas.openxmlformats.org/officeDocument/2006/relationships/tags" Target="../tags/tag273.xml"/><Relationship Id="rId9"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slideMaster" Target="../slideMasters/slideMaster4.xml"/><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 Type="http://schemas.openxmlformats.org/officeDocument/2006/relationships/tags" Target="../tags/tag284.xml"/><Relationship Id="rId16" Type="http://schemas.openxmlformats.org/officeDocument/2006/relationships/tags" Target="../tags/tag298.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5" Type="http://schemas.openxmlformats.org/officeDocument/2006/relationships/tags" Target="../tags/tag287.xml"/><Relationship Id="rId15" Type="http://schemas.openxmlformats.org/officeDocument/2006/relationships/tags" Target="../tags/tag297.xml"/><Relationship Id="rId10" Type="http://schemas.openxmlformats.org/officeDocument/2006/relationships/tags" Target="../tags/tag292.xml"/><Relationship Id="rId19" Type="http://schemas.openxmlformats.org/officeDocument/2006/relationships/image" Target="../media/image9.jpeg"/><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307.xml"/><Relationship Id="rId3" Type="http://schemas.openxmlformats.org/officeDocument/2006/relationships/tags" Target="../tags/tag302.xml"/><Relationship Id="rId7" Type="http://schemas.openxmlformats.org/officeDocument/2006/relationships/tags" Target="../tags/tag306.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tags" Target="../tags/tag305.xml"/><Relationship Id="rId5" Type="http://schemas.openxmlformats.org/officeDocument/2006/relationships/tags" Target="../tags/tag304.xml"/><Relationship Id="rId10" Type="http://schemas.openxmlformats.org/officeDocument/2006/relationships/slideMaster" Target="../slideMasters/slideMaster4.xml"/><Relationship Id="rId4" Type="http://schemas.openxmlformats.org/officeDocument/2006/relationships/tags" Target="../tags/tag303.xml"/><Relationship Id="rId9" Type="http://schemas.openxmlformats.org/officeDocument/2006/relationships/tags" Target="../tags/tag308.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316.xml"/><Relationship Id="rId3" Type="http://schemas.openxmlformats.org/officeDocument/2006/relationships/tags" Target="../tags/tag311.xml"/><Relationship Id="rId7" Type="http://schemas.openxmlformats.org/officeDocument/2006/relationships/tags" Target="../tags/tag315.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image" Target="../media/image10.jpeg"/><Relationship Id="rId5" Type="http://schemas.openxmlformats.org/officeDocument/2006/relationships/tags" Target="../tags/tag313.xml"/><Relationship Id="rId10" Type="http://schemas.openxmlformats.org/officeDocument/2006/relationships/slideMaster" Target="../slideMasters/slideMaster4.xml"/><Relationship Id="rId4" Type="http://schemas.openxmlformats.org/officeDocument/2006/relationships/tags" Target="../tags/tag312.xml"/><Relationship Id="rId9" Type="http://schemas.openxmlformats.org/officeDocument/2006/relationships/tags" Target="../tags/tag317.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slideMaster" Target="../slideMasters/slideMaster4.xml"/><Relationship Id="rId5" Type="http://schemas.openxmlformats.org/officeDocument/2006/relationships/tags" Target="../tags/tag322.xml"/><Relationship Id="rId10" Type="http://schemas.openxmlformats.org/officeDocument/2006/relationships/tags" Target="../tags/tag327.xml"/><Relationship Id="rId4" Type="http://schemas.openxmlformats.org/officeDocument/2006/relationships/tags" Target="../tags/tag321.xml"/><Relationship Id="rId9" Type="http://schemas.openxmlformats.org/officeDocument/2006/relationships/tags" Target="../tags/tag326.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slideMaster" Target="../slideMasters/slideMaster4.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tags" Target="../tags/tag339.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tags" Target="../tags/tag338.xml"/><Relationship Id="rId5" Type="http://schemas.openxmlformats.org/officeDocument/2006/relationships/tags" Target="../tags/tag332.xml"/><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42.xml"/><Relationship Id="rId7" Type="http://schemas.openxmlformats.org/officeDocument/2006/relationships/tags" Target="../tags/tag346.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357.xml"/><Relationship Id="rId3" Type="http://schemas.openxmlformats.org/officeDocument/2006/relationships/tags" Target="../tags/tag352.xml"/><Relationship Id="rId7" Type="http://schemas.openxmlformats.org/officeDocument/2006/relationships/tags" Target="../tags/tag356.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slideMaster" Target="../slideMasters/slideMaster4.xml"/><Relationship Id="rId5" Type="http://schemas.openxmlformats.org/officeDocument/2006/relationships/tags" Target="../tags/tag354.xml"/><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367.xml"/><Relationship Id="rId3" Type="http://schemas.openxmlformats.org/officeDocument/2006/relationships/tags" Target="../tags/tag362.xml"/><Relationship Id="rId7" Type="http://schemas.openxmlformats.org/officeDocument/2006/relationships/tags" Target="../tags/tag366.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5" Type="http://schemas.openxmlformats.org/officeDocument/2006/relationships/tags" Target="../tags/tag364.xml"/><Relationship Id="rId10" Type="http://schemas.openxmlformats.org/officeDocument/2006/relationships/slideMaster" Target="../slideMasters/slideMaster4.xml"/><Relationship Id="rId4" Type="http://schemas.openxmlformats.org/officeDocument/2006/relationships/tags" Target="../tags/tag363.xml"/><Relationship Id="rId9" Type="http://schemas.openxmlformats.org/officeDocument/2006/relationships/tags" Target="../tags/tag368.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376.xml"/><Relationship Id="rId3" Type="http://schemas.openxmlformats.org/officeDocument/2006/relationships/tags" Target="../tags/tag371.xml"/><Relationship Id="rId7" Type="http://schemas.openxmlformats.org/officeDocument/2006/relationships/tags" Target="../tags/tag375.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5" Type="http://schemas.openxmlformats.org/officeDocument/2006/relationships/tags" Target="../tags/tag373.xml"/><Relationship Id="rId4" Type="http://schemas.openxmlformats.org/officeDocument/2006/relationships/tags" Target="../tags/tag372.xml"/><Relationship Id="rId9"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384.xml"/><Relationship Id="rId3" Type="http://schemas.openxmlformats.org/officeDocument/2006/relationships/tags" Target="../tags/tag379.xml"/><Relationship Id="rId7" Type="http://schemas.openxmlformats.org/officeDocument/2006/relationships/tags" Target="../tags/tag383.xml"/><Relationship Id="rId12" Type="http://schemas.openxmlformats.org/officeDocument/2006/relationships/image" Target="../media/image12.pn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image" Target="../media/image11.jpeg"/><Relationship Id="rId5" Type="http://schemas.openxmlformats.org/officeDocument/2006/relationships/tags" Target="../tags/tag381.xml"/><Relationship Id="rId10" Type="http://schemas.openxmlformats.org/officeDocument/2006/relationships/slideMaster" Target="../slideMasters/slideMaster4.xml"/><Relationship Id="rId4" Type="http://schemas.openxmlformats.org/officeDocument/2006/relationships/tags" Target="../tags/tag380.xml"/><Relationship Id="rId9" Type="http://schemas.openxmlformats.org/officeDocument/2006/relationships/tags" Target="../tags/tag385.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393.xml"/><Relationship Id="rId3" Type="http://schemas.openxmlformats.org/officeDocument/2006/relationships/tags" Target="../tags/tag388.xml"/><Relationship Id="rId7" Type="http://schemas.openxmlformats.org/officeDocument/2006/relationships/tags" Target="../tags/tag392.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slideMaster" Target="../slideMasters/slideMaster4.xml"/><Relationship Id="rId5" Type="http://schemas.openxmlformats.org/officeDocument/2006/relationships/tags" Target="../tags/tag390.xml"/><Relationship Id="rId10" Type="http://schemas.openxmlformats.org/officeDocument/2006/relationships/tags" Target="../tags/tag395.xml"/><Relationship Id="rId4" Type="http://schemas.openxmlformats.org/officeDocument/2006/relationships/tags" Target="../tags/tag389.xml"/><Relationship Id="rId9" Type="http://schemas.openxmlformats.org/officeDocument/2006/relationships/tags" Target="../tags/tag394.xml"/></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98.xml"/><Relationship Id="rId7" Type="http://schemas.openxmlformats.org/officeDocument/2006/relationships/tags" Target="../tags/tag402.xml"/><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410.xml"/><Relationship Id="rId13" Type="http://schemas.openxmlformats.org/officeDocument/2006/relationships/tags" Target="../tags/tag415.xml"/><Relationship Id="rId3" Type="http://schemas.openxmlformats.org/officeDocument/2006/relationships/tags" Target="../tags/tag405.xml"/><Relationship Id="rId7" Type="http://schemas.openxmlformats.org/officeDocument/2006/relationships/tags" Target="../tags/tag409.xml"/><Relationship Id="rId12" Type="http://schemas.openxmlformats.org/officeDocument/2006/relationships/tags" Target="../tags/tag414.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tags" Target="../tags/tag413.xml"/><Relationship Id="rId5" Type="http://schemas.openxmlformats.org/officeDocument/2006/relationships/tags" Target="../tags/tag407.xml"/><Relationship Id="rId10" Type="http://schemas.openxmlformats.org/officeDocument/2006/relationships/tags" Target="../tags/tag412.xml"/><Relationship Id="rId4" Type="http://schemas.openxmlformats.org/officeDocument/2006/relationships/tags" Target="../tags/tag406.xml"/><Relationship Id="rId9" Type="http://schemas.openxmlformats.org/officeDocument/2006/relationships/tags" Target="../tags/tag411.xml"/><Relationship Id="rId14"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423.xml"/><Relationship Id="rId3" Type="http://schemas.openxmlformats.org/officeDocument/2006/relationships/tags" Target="../tags/tag418.xml"/><Relationship Id="rId7" Type="http://schemas.openxmlformats.org/officeDocument/2006/relationships/tags" Target="../tags/tag422.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9"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431.xml"/><Relationship Id="rId3" Type="http://schemas.openxmlformats.org/officeDocument/2006/relationships/tags" Target="../tags/tag426.xml"/><Relationship Id="rId7" Type="http://schemas.openxmlformats.org/officeDocument/2006/relationships/tags" Target="../tags/tag430.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5" Type="http://schemas.openxmlformats.org/officeDocument/2006/relationships/tags" Target="../tags/tag428.xml"/><Relationship Id="rId4" Type="http://schemas.openxmlformats.org/officeDocument/2006/relationships/tags" Target="../tags/tag427.xml"/><Relationship Id="rId9"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439.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slideMaster" Target="../slideMasters/slideMaster4.xml"/><Relationship Id="rId5" Type="http://schemas.openxmlformats.org/officeDocument/2006/relationships/tags" Target="../tags/tag436.xml"/><Relationship Id="rId10" Type="http://schemas.openxmlformats.org/officeDocument/2006/relationships/tags" Target="../tags/tag441.xml"/><Relationship Id="rId4" Type="http://schemas.openxmlformats.org/officeDocument/2006/relationships/tags" Target="../tags/tag435.xml"/><Relationship Id="rId9" Type="http://schemas.openxmlformats.org/officeDocument/2006/relationships/tags" Target="../tags/tag44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44.xml"/><Relationship Id="rId7" Type="http://schemas.openxmlformats.org/officeDocument/2006/relationships/tags" Target="../tags/tag448.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62.xml"/><Relationship Id="rId3" Type="http://schemas.openxmlformats.org/officeDocument/2006/relationships/tags" Target="../tags/tag457.xml"/><Relationship Id="rId7" Type="http://schemas.openxmlformats.org/officeDocument/2006/relationships/tags" Target="../tags/tag461.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image" Target="../media/image13.png"/><Relationship Id="rId5" Type="http://schemas.openxmlformats.org/officeDocument/2006/relationships/tags" Target="../tags/tag459.xml"/><Relationship Id="rId10" Type="http://schemas.openxmlformats.org/officeDocument/2006/relationships/slideMaster" Target="../slideMasters/slideMaster5.xml"/><Relationship Id="rId4" Type="http://schemas.openxmlformats.org/officeDocument/2006/relationships/tags" Target="../tags/tag458.xml"/><Relationship Id="rId9" Type="http://schemas.openxmlformats.org/officeDocument/2006/relationships/tags" Target="../tags/tag463.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66.xml"/><Relationship Id="rId7" Type="http://schemas.openxmlformats.org/officeDocument/2006/relationships/image" Target="../media/image14.png"/><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slideMaster" Target="../slideMasters/slideMaster5.xml"/><Relationship Id="rId5" Type="http://schemas.openxmlformats.org/officeDocument/2006/relationships/tags" Target="../tags/tag468.xml"/><Relationship Id="rId4" Type="http://schemas.openxmlformats.org/officeDocument/2006/relationships/tags" Target="../tags/tag467.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71.xml"/><Relationship Id="rId7" Type="http://schemas.openxmlformats.org/officeDocument/2006/relationships/slideMaster" Target="../slideMasters/slideMaster5.xml"/><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77.xml"/><Relationship Id="rId7" Type="http://schemas.openxmlformats.org/officeDocument/2006/relationships/slideMaster" Target="../slideMasters/slideMaster5.xml"/><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488.xml"/><Relationship Id="rId3" Type="http://schemas.openxmlformats.org/officeDocument/2006/relationships/tags" Target="../tags/tag483.xml"/><Relationship Id="rId7" Type="http://schemas.openxmlformats.org/officeDocument/2006/relationships/tags" Target="../tags/tag487.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5" Type="http://schemas.openxmlformats.org/officeDocument/2006/relationships/tags" Target="../tags/tag485.xml"/><Relationship Id="rId10" Type="http://schemas.openxmlformats.org/officeDocument/2006/relationships/image" Target="../media/image14.png"/><Relationship Id="rId4" Type="http://schemas.openxmlformats.org/officeDocument/2006/relationships/tags" Target="../tags/tag484.xml"/><Relationship Id="rId9"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image" Target="../media/image14.png"/><Relationship Id="rId5" Type="http://schemas.openxmlformats.org/officeDocument/2006/relationships/slideMaster" Target="../slideMasters/slideMaster5.xml"/><Relationship Id="rId4" Type="http://schemas.openxmlformats.org/officeDocument/2006/relationships/tags" Target="../tags/tag492.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tags" Target="../tags/tag493.xml"/><Relationship Id="rId5" Type="http://schemas.openxmlformats.org/officeDocument/2006/relationships/image" Target="../media/image14.png"/><Relationship Id="rId4"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98.xml"/><Relationship Id="rId7" Type="http://schemas.openxmlformats.org/officeDocument/2006/relationships/slideMaster" Target="../slideMasters/slideMaster5.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504.xml"/><Relationship Id="rId7" Type="http://schemas.openxmlformats.org/officeDocument/2006/relationships/image" Target="../media/image14.pn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slideMaster" Target="../slideMasters/slideMaster5.xml"/><Relationship Id="rId5" Type="http://schemas.openxmlformats.org/officeDocument/2006/relationships/tags" Target="../tags/tag506.xml"/><Relationship Id="rId4" Type="http://schemas.openxmlformats.org/officeDocument/2006/relationships/tags" Target="../tags/tag50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14.png"/><Relationship Id="rId5" Type="http://schemas.openxmlformats.org/officeDocument/2006/relationships/slideMaster" Target="../slideMasters/slideMaster5.xml"/><Relationship Id="rId4" Type="http://schemas.openxmlformats.org/officeDocument/2006/relationships/tags" Target="../tags/tag510.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13.xml"/><Relationship Id="rId7" Type="http://schemas.openxmlformats.org/officeDocument/2006/relationships/slideMaster" Target="../slideMasters/slideMaster5.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image" Target="../media/image14.png"/><Relationship Id="rId5" Type="http://schemas.openxmlformats.org/officeDocument/2006/relationships/slideMaster" Target="../slideMasters/slideMaster5.xml"/><Relationship Id="rId4" Type="http://schemas.openxmlformats.org/officeDocument/2006/relationships/tags" Target="../tags/tag520.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23.xml"/><Relationship Id="rId7" Type="http://schemas.openxmlformats.org/officeDocument/2006/relationships/slideMaster" Target="../slideMasters/slideMaster5.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s>
</file>

<file path=ppt/slideLayouts/_rels/slideLayout8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29.xml"/><Relationship Id="rId7" Type="http://schemas.openxmlformats.org/officeDocument/2006/relationships/tags" Target="../tags/tag533.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9"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9"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43.xml"/><Relationship Id="rId7" Type="http://schemas.openxmlformats.org/officeDocument/2006/relationships/tags" Target="../tags/tag547.xml"/><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9" Type="http://schemas.openxmlformats.org/officeDocument/2006/relationships/image" Target="../media/image14.png"/></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555.xml"/><Relationship Id="rId3" Type="http://schemas.openxmlformats.org/officeDocument/2006/relationships/tags" Target="../tags/tag550.xml"/><Relationship Id="rId7" Type="http://schemas.openxmlformats.org/officeDocument/2006/relationships/tags" Target="../tags/tag554.xml"/><Relationship Id="rId2" Type="http://schemas.openxmlformats.org/officeDocument/2006/relationships/tags" Target="../tags/tag549.xml"/><Relationship Id="rId1" Type="http://schemas.openxmlformats.org/officeDocument/2006/relationships/tags" Target="../tags/tag548.xml"/><Relationship Id="rId6" Type="http://schemas.openxmlformats.org/officeDocument/2006/relationships/tags" Target="../tags/tag553.xml"/><Relationship Id="rId11" Type="http://schemas.openxmlformats.org/officeDocument/2006/relationships/image" Target="../media/image14.png"/><Relationship Id="rId5" Type="http://schemas.openxmlformats.org/officeDocument/2006/relationships/tags" Target="../tags/tag552.xml"/><Relationship Id="rId10" Type="http://schemas.openxmlformats.org/officeDocument/2006/relationships/slideMaster" Target="../slideMasters/slideMaster5.xml"/><Relationship Id="rId4" Type="http://schemas.openxmlformats.org/officeDocument/2006/relationships/tags" Target="../tags/tag551.xml"/><Relationship Id="rId9" Type="http://schemas.openxmlformats.org/officeDocument/2006/relationships/tags" Target="../tags/tag556.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59.xml"/><Relationship Id="rId7" Type="http://schemas.openxmlformats.org/officeDocument/2006/relationships/slideMaster" Target="../slideMasters/slideMaster5.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8205926" y="1816963"/>
            <a:ext cx="5616606" cy="3536272"/>
          </a:xfrm>
        </p:spPr>
        <p:txBody>
          <a:bodyPr>
            <a:normAutofit/>
          </a:bodyPr>
          <a:lstStyle>
            <a:lvl1pPr>
              <a:defRPr sz="800"/>
            </a:lvl1pPr>
          </a:lstStyle>
          <a:p>
            <a:endParaRPr lang="en-US"/>
          </a:p>
        </p:txBody>
      </p:sp>
      <p:sp>
        <p:nvSpPr>
          <p:cNvPr id="9"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spTree>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6675" y="4258101"/>
            <a:ext cx="10358650" cy="1760562"/>
          </a:xfrm>
        </p:spPr>
        <p:txBody>
          <a:bodyPr>
            <a:normAutofit/>
          </a:bodyPr>
          <a:lstStyle>
            <a:lvl1pPr>
              <a:defRPr sz="800"/>
            </a:lvl1pPr>
          </a:lstStyle>
          <a:p>
            <a:endParaRPr lang="en-US"/>
          </a:p>
        </p:txBody>
      </p:sp>
      <p:sp>
        <p:nvSpPr>
          <p:cNvPr id="10"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mj-lt"/>
              </a:defRPr>
            </a:lvl1pPr>
          </a:lstStyle>
          <a:p>
            <a:pPr lvl="0"/>
            <a:r>
              <a:rPr lang="en-US" dirty="0"/>
              <a:t>TITLE HERE</a:t>
            </a:r>
          </a:p>
        </p:txBody>
      </p:sp>
    </p:spTree>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a:defRPr sz="800"/>
            </a:lvl1pPr>
          </a:lstStyle>
          <a:p>
            <a:endParaRPr lang="en-US"/>
          </a:p>
        </p:txBody>
      </p:sp>
    </p:spTree>
  </p:cSld>
  <p:clrMapOvr>
    <a:masterClrMapping/>
  </p:clrMapOvr>
  <p:transition spd="slow" advClick="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1"/>
            </p:custDataLst>
          </p:nvPr>
        </p:nvPicPr>
        <p:blipFill>
          <a:blip r:embed="rId8" r:link="rId9"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17" name="页脚占位符 16"/>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3179925" y="2318853"/>
            <a:ext cx="6350000" cy="1398905"/>
          </a:xfrm>
        </p:spPr>
        <p:txBody>
          <a:bodyPr vert="horz" wrap="square" lIns="90000" tIns="46800" rIns="90000" bIns="0" rtlCol="0" anchor="b" anchorCtr="0">
            <a:normAutofit/>
          </a:bodyPr>
          <a:lstStyle>
            <a:lvl1pPr algn="ct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3" name="副标题 2"/>
          <p:cNvSpPr>
            <a:spLocks noGrp="1"/>
          </p:cNvSpPr>
          <p:nvPr>
            <p:ph type="subTitle" idx="14" hasCustomPrompt="1"/>
            <p:custDataLst>
              <p:tags r:id="rId6"/>
            </p:custDataLst>
          </p:nvPr>
        </p:nvSpPr>
        <p:spPr>
          <a:xfrm>
            <a:off x="3180244" y="3928578"/>
            <a:ext cx="6349365" cy="448945"/>
          </a:xfrm>
        </p:spPr>
        <p:txBody>
          <a:bodyPr vert="horz" wrap="square" lIns="90000" tIns="0" rIns="90000" bIns="4680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dist">
              <a:lnSpc>
                <a:spcPct val="100000"/>
              </a:lnSpc>
              <a:spcAft>
                <a:spcPts val="0"/>
              </a:spcAft>
              <a:buClrTx/>
              <a:buSzTx/>
            </a:pPr>
            <a:r>
              <a:rPr lang="zh-CN" altLang="en-US" dirty="0"/>
              <a:t>单击此处编辑副标题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email"/>
          <a:stretch>
            <a:fillRect/>
          </a:stretch>
        </p:blipFill>
        <p:spPr>
          <a:xfrm>
            <a:off x="0" y="0"/>
            <a:ext cx="720090" cy="770576"/>
          </a:xfrm>
          <a:prstGeom prst="rect">
            <a:avLst/>
          </a:prstGeom>
        </p:spPr>
      </p:pic>
      <p:pic>
        <p:nvPicPr>
          <p:cNvPr id="7" name="图片 6"/>
          <p:cNvPicPr/>
          <p:nvPr userDrawn="1">
            <p:custDataLst>
              <p:tags r:id="rId2"/>
            </p:custDataLst>
          </p:nvPr>
        </p:nvPicPr>
        <p:blipFill>
          <a:blip r:embed="rId11" r:link="rId12" cstate="email"/>
          <a:stretch>
            <a:fillRect/>
          </a:stretch>
        </p:blipFill>
        <p:spPr>
          <a:xfrm>
            <a:off x="11471910" y="0"/>
            <a:ext cx="720090" cy="770576"/>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7" r:link="rId8" cstate="email"/>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5"/>
            </p:custDataLst>
          </p:nvPr>
        </p:nvSpPr>
        <p:spPr>
          <a:xfrm>
            <a:off x="4818119" y="2443130"/>
            <a:ext cx="5686330" cy="1081405"/>
          </a:xfrm>
        </p:spPr>
        <p:txBody>
          <a:bodyPr vert="horz" wrap="square" lIns="90000" tIns="46800" rIns="90000" bIns="46800" rtlCol="0" anchor="ctr" anchorCtr="0">
            <a:normAutofit/>
          </a:bodyPr>
          <a:lstStyle>
            <a:lvl1pPr>
              <a:defRPr lang="zh-CN" altLang="en-US" sz="4800" b="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dirty="0"/>
              <a:t>编辑标题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email"/>
          <a:stretch>
            <a:fillRect/>
          </a:stretch>
        </p:blipFill>
        <p:spPr>
          <a:xfrm>
            <a:off x="0" y="0"/>
            <a:ext cx="720090" cy="770576"/>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1471910" y="0"/>
            <a:ext cx="720090" cy="770576"/>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cstate="email"/>
          <a:stretch>
            <a:fillRect/>
          </a:stretch>
        </p:blipFill>
        <p:spPr>
          <a:xfrm>
            <a:off x="0" y="0"/>
            <a:ext cx="720090" cy="770576"/>
          </a:xfrm>
          <a:prstGeom prst="rect">
            <a:avLst/>
          </a:prstGeom>
        </p:spPr>
      </p:pic>
      <p:pic>
        <p:nvPicPr>
          <p:cNvPr id="10" name="图片 9"/>
          <p:cNvPicPr/>
          <p:nvPr userDrawn="1">
            <p:custDataLst>
              <p:tags r:id="rId2"/>
            </p:custDataLst>
          </p:nvPr>
        </p:nvPicPr>
        <p:blipFill>
          <a:blip r:embed="rId14" r:link="rId15" cstate="email"/>
          <a:stretch>
            <a:fillRect/>
          </a:stretch>
        </p:blipFill>
        <p:spPr>
          <a:xfrm>
            <a:off x="11471910" y="0"/>
            <a:ext cx="720090" cy="770576"/>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7498080" y="2194560"/>
            <a:ext cx="4389120" cy="2468880"/>
          </a:xfrm>
          <a:prstGeom prst="rect">
            <a:avLst/>
          </a:prstGeom>
        </p:spPr>
      </p:pic>
      <p:sp>
        <p:nvSpPr>
          <p:cNvPr id="6" name="矩形 5"/>
          <p:cNvSpPr/>
          <p:nvPr userDrawn="1">
            <p:custDataLst>
              <p:tags r:id="rId2"/>
            </p:custDataLst>
          </p:nvPr>
        </p:nvSpPr>
        <p:spPr>
          <a:xfrm>
            <a:off x="0" y="1143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p:custDataLst>
              <p:tags r:id="rId3"/>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email"/>
          <a:stretch>
            <a:fillRect/>
          </a:stretch>
        </p:blipFill>
        <p:spPr>
          <a:xfrm>
            <a:off x="0" y="0"/>
            <a:ext cx="720090" cy="770576"/>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1471910" y="0"/>
            <a:ext cx="720090" cy="770576"/>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2020/9/4</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cstate="email"/>
          <a:stretch>
            <a:fillRect/>
          </a:stretch>
        </p:blipFill>
        <p:spPr>
          <a:xfrm>
            <a:off x="0" y="0"/>
            <a:ext cx="720090" cy="770576"/>
          </a:xfrm>
          <a:prstGeom prst="rect">
            <a:avLst/>
          </a:prstGeom>
        </p:spPr>
      </p:pic>
      <p:pic>
        <p:nvPicPr>
          <p:cNvPr id="7" name="图片 6"/>
          <p:cNvPicPr/>
          <p:nvPr userDrawn="1">
            <p:custDataLst>
              <p:tags r:id="rId2"/>
            </p:custDataLst>
          </p:nvPr>
        </p:nvPicPr>
        <p:blipFill>
          <a:blip r:embed="rId11" r:link="rId12" cstate="email"/>
          <a:stretch>
            <a:fillRect/>
          </a:stretch>
        </p:blipFill>
        <p:spPr>
          <a:xfrm>
            <a:off x="11471910" y="0"/>
            <a:ext cx="720090" cy="770576"/>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cstate="email"/>
          <a:stretch>
            <a:fillRect/>
          </a:stretch>
        </p:blipFill>
        <p:spPr>
          <a:xfrm>
            <a:off x="0" y="0"/>
            <a:ext cx="720090" cy="770576"/>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770576"/>
          </a:xfrm>
          <a:prstGeom prst="rect">
            <a:avLst/>
          </a:prstGeom>
        </p:spPr>
      </p:pic>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5"/>
            </p:custDataLst>
          </p:nvPr>
        </p:nvSpPr>
        <p:spPr>
          <a:xfrm>
            <a:off x="3579742" y="2283847"/>
            <a:ext cx="5365750" cy="1398905"/>
          </a:xfrm>
        </p:spPr>
        <p:txBody>
          <a:bodyPr vert="horz" wrap="square" lIns="90000" tIns="46800" rIns="90000" bIns="46800" rtlCol="0" anchor="b" anchorCtr="0">
            <a:normAutofit/>
          </a:bodyPr>
          <a:lstStyle>
            <a:lvl1pPr algn="ctr">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7" name="文本占位符 6"/>
          <p:cNvSpPr>
            <a:spLocks noGrp="1"/>
          </p:cNvSpPr>
          <p:nvPr>
            <p:ph type="body" idx="14" hasCustomPrompt="1"/>
            <p:custDataLst>
              <p:tags r:id="rId6"/>
            </p:custDataLst>
          </p:nvPr>
        </p:nvSpPr>
        <p:spPr>
          <a:xfrm>
            <a:off x="3579742" y="3824992"/>
            <a:ext cx="5365750" cy="361315"/>
          </a:xfrm>
        </p:spPr>
        <p:txBody>
          <a:bodyPr vert="horz" wrap="square" lIns="0" tIns="0" rIns="0" bIns="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ctr">
              <a:lnSpc>
                <a:spcPct val="100000"/>
              </a:lnSpc>
              <a:spcAft>
                <a:spcPts val="0"/>
              </a:spcAft>
              <a:buClrTx/>
              <a:buSzTx/>
            </a:pPr>
            <a:r>
              <a:rPr lang="zh-CN" altLang="en-US" dirty="0"/>
              <a:t>单击此处编辑文本</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cstate="email"/>
          <a:stretch>
            <a:fillRect/>
          </a:stretch>
        </p:blipFill>
        <p:spPr>
          <a:xfrm>
            <a:off x="0" y="0"/>
            <a:ext cx="720090" cy="770576"/>
          </a:xfrm>
          <a:prstGeom prst="rect">
            <a:avLst/>
          </a:prstGeom>
        </p:spPr>
      </p:pic>
      <p:pic>
        <p:nvPicPr>
          <p:cNvPr id="6" name="图片 5"/>
          <p:cNvPicPr/>
          <p:nvPr userDrawn="1">
            <p:custDataLst>
              <p:tags r:id="rId2"/>
            </p:custDataLst>
          </p:nvPr>
        </p:nvPicPr>
        <p:blipFill>
          <a:blip r:embed="rId10" r:link="rId11" cstate="email"/>
          <a:stretch>
            <a:fillRect/>
          </a:stretch>
        </p:blipFill>
        <p:spPr>
          <a:xfrm>
            <a:off x="11471910" y="0"/>
            <a:ext cx="720090" cy="770576"/>
          </a:xfrm>
          <a:prstGeom prst="rect">
            <a:avLst/>
          </a:prstGeom>
        </p:spPr>
      </p:pic>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0" y="0"/>
            <a:ext cx="720090" cy="770576"/>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11471910" y="0"/>
            <a:ext cx="720090" cy="770576"/>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2"/>
            </p:custDataLst>
          </p:nvPr>
        </p:nvPicPr>
        <p:blipFill>
          <a:blip r:embed="rId10" r:link="rId11" cstate="email"/>
          <a:stretch>
            <a:fillRect/>
          </a:stretch>
        </p:blipFill>
        <p:spPr>
          <a:xfrm>
            <a:off x="11471910" y="0"/>
            <a:ext cx="720090" cy="770576"/>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770576"/>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770576"/>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2"/>
            </p:custDataLst>
          </p:nvPr>
        </p:nvPicPr>
        <p:blipFill>
          <a:blip r:embed="rId11" r:link="rId12" cstate="email"/>
          <a:stretch>
            <a:fillRect/>
          </a:stretch>
        </p:blipFill>
        <p:spPr>
          <a:xfrm>
            <a:off x="0" y="0"/>
            <a:ext cx="720090" cy="770576"/>
          </a:xfrm>
          <a:prstGeom prst="rect">
            <a:avLst/>
          </a:prstGeom>
        </p:spPr>
      </p:pic>
      <p:pic>
        <p:nvPicPr>
          <p:cNvPr id="8" name="图片 7"/>
          <p:cNvPicPr/>
          <p:nvPr userDrawn="1">
            <p:custDataLst>
              <p:tags r:id="rId3"/>
            </p:custDataLst>
          </p:nvPr>
        </p:nvPicPr>
        <p:blipFill>
          <a:blip r:embed="rId13" r:link="rId14" cstate="email"/>
          <a:stretch>
            <a:fillRect/>
          </a:stretch>
        </p:blipFill>
        <p:spPr>
          <a:xfrm>
            <a:off x="11471910" y="0"/>
            <a:ext cx="720090" cy="770576"/>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2"/>
            </p:custDataLst>
          </p:nvPr>
        </p:nvPicPr>
        <p:blipFill>
          <a:blip r:embed="rId13" r:link="rId14" cstate="email"/>
          <a:stretch>
            <a:fillRect/>
          </a:stretch>
        </p:blipFill>
        <p:spPr>
          <a:xfrm>
            <a:off x="11471910" y="6087424"/>
            <a:ext cx="720090" cy="770576"/>
          </a:xfrm>
          <a:prstGeom prst="rect">
            <a:avLst/>
          </a:prstGeom>
        </p:spPr>
      </p:pic>
      <p:pic>
        <p:nvPicPr>
          <p:cNvPr id="10" name="图片 9"/>
          <p:cNvPicPr/>
          <p:nvPr userDrawn="1">
            <p:custDataLst>
              <p:tags r:id="rId3"/>
            </p:custDataLst>
          </p:nvPr>
        </p:nvPicPr>
        <p:blipFill>
          <a:blip r:embed="rId15" r:link="rId16" cstate="email"/>
          <a:stretch>
            <a:fillRect/>
          </a:stretch>
        </p:blipFill>
        <p:spPr>
          <a:xfrm>
            <a:off x="0" y="6087424"/>
            <a:ext cx="720090" cy="770576"/>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2"/>
            </p:custDataLst>
          </p:nvPr>
        </p:nvPicPr>
        <p:blipFill>
          <a:blip r:embed="rId10" r:link="rId11" cstate="email"/>
          <a:stretch>
            <a:fillRect/>
          </a:stretch>
        </p:blipFill>
        <p:spPr>
          <a:xfrm>
            <a:off x="10571797" y="5124204"/>
            <a:ext cx="1620202" cy="1733796"/>
          </a:xfrm>
          <a:prstGeom prst="rect">
            <a:avLst/>
          </a:prstGeom>
        </p:spPr>
      </p:pic>
      <p:pic>
        <p:nvPicPr>
          <p:cNvPr id="8" name="图片 7"/>
          <p:cNvPicPr/>
          <p:nvPr userDrawn="1">
            <p:custDataLst>
              <p:tags r:id="rId3"/>
            </p:custDataLst>
          </p:nvPr>
        </p:nvPicPr>
        <p:blipFill>
          <a:blip r:embed="rId12" r:link="rId13" cstate="email"/>
          <a:stretch>
            <a:fillRect/>
          </a:stretch>
        </p:blipFill>
        <p:spPr>
          <a:xfrm>
            <a:off x="0" y="5124204"/>
            <a:ext cx="1620202" cy="1733796"/>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6"/>
            </p:custDataLst>
          </p:nvPr>
        </p:nvSpPr>
        <p:spPr>
          <a:xfrm>
            <a:off x="3254375" y="3589972"/>
            <a:ext cx="5683250" cy="971550"/>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userDrawn="1">
            <p:custDataLst>
              <p:tags r:id="rId3"/>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2020/9/4</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4323080" y="3533140"/>
            <a:ext cx="3545840" cy="470535"/>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p>
        </p:txBody>
      </p:sp>
      <p:sp>
        <p:nvSpPr>
          <p:cNvPr id="2" name="标题 1"/>
          <p:cNvSpPr>
            <a:spLocks noGrp="1"/>
          </p:cNvSpPr>
          <p:nvPr>
            <p:ph type="title" idx="13" hasCustomPrompt="1"/>
            <p:custDataLst>
              <p:tags r:id="rId7"/>
            </p:custDataLst>
          </p:nvPr>
        </p:nvSpPr>
        <p:spPr>
          <a:xfrm>
            <a:off x="3201035" y="1863725"/>
            <a:ext cx="578993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10" name="Rectangle 12"/>
          <p:cNvSpPr/>
          <p:nvPr userDrawn="1">
            <p:custDataLst>
              <p:tags r:id="rId1"/>
            </p:custDataLst>
          </p:nvPr>
        </p:nvSpPr>
        <p:spPr>
          <a:xfrm>
            <a:off x="9231658" y="0"/>
            <a:ext cx="2950816"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dirty="0">
              <a:latin typeface="微软雅黑" panose="020B0503020204020204" pitchFamily="34" charset="-122"/>
            </a:endParaRPr>
          </a:p>
        </p:txBody>
      </p:sp>
      <p:sp>
        <p:nvSpPr>
          <p:cNvPr id="16" name="日期占位符 15"/>
          <p:cNvSpPr>
            <a:spLocks noGrp="1"/>
          </p:cNvSpPr>
          <p:nvPr>
            <p:ph type="dt" sz="half" idx="10"/>
            <p:custDataLst>
              <p:tags r:id="rId2"/>
            </p:custDataLst>
          </p:nvPr>
        </p:nvSpPr>
        <p:spPr/>
        <p:txBody>
          <a:bodyPr lIns="90000" tIns="46800" rIns="90000" bIns="46800">
            <a:normAutofit/>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17" name="页脚占位符 16"/>
          <p:cNvSpPr>
            <a:spLocks noGrp="1"/>
          </p:cNvSpPr>
          <p:nvPr>
            <p:ph type="ftr" sz="quarter" idx="11"/>
            <p:custDataLst>
              <p:tags r:id="rId3"/>
            </p:custDataLst>
          </p:nvPr>
        </p:nvSpPr>
        <p:spPr/>
        <p:txBody>
          <a:bodyPr lIns="90000" tIns="46800" rIns="90000" bIns="46800">
            <a:normAutofit/>
          </a:bodyPr>
          <a:lstStyle>
            <a:lvl1pPr>
              <a:defRPr baseline="0">
                <a:latin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lIns="90000" tIns="46800" rIns="90000" bIns="46800">
            <a:normAutofit/>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19" name="Picture Placeholder 2"/>
          <p:cNvPicPr>
            <a:picLocks noChangeAspect="1"/>
          </p:cNvPicPr>
          <p:nvPr userDrawn="1">
            <p:custDataLst>
              <p:tags r:id="rId5"/>
            </p:custDataLst>
          </p:nvPr>
        </p:nvPicPr>
        <p:blipFill>
          <a:blip r:embed="rId19" cstate="email"/>
          <a:srcRect/>
          <a:stretch>
            <a:fillRect/>
          </a:stretch>
        </p:blipFill>
        <p:spPr>
          <a:xfrm>
            <a:off x="7125542" y="545647"/>
            <a:ext cx="4365690" cy="5767976"/>
          </a:xfrm>
          <a:prstGeom prst="rect">
            <a:avLst/>
          </a:prstGeom>
          <a:noFill/>
        </p:spPr>
      </p:pic>
      <p:sp>
        <p:nvSpPr>
          <p:cNvPr id="2" name="标题 1"/>
          <p:cNvSpPr>
            <a:spLocks noGrp="1"/>
          </p:cNvSpPr>
          <p:nvPr>
            <p:ph type="ctrTitle" hasCustomPrompt="1"/>
            <p:custDataLst>
              <p:tags r:id="rId6"/>
            </p:custDataLst>
          </p:nvPr>
        </p:nvSpPr>
        <p:spPr>
          <a:xfrm>
            <a:off x="991219" y="2193277"/>
            <a:ext cx="5801177" cy="1333002"/>
          </a:xfrm>
        </p:spPr>
        <p:txBody>
          <a:bodyPr lIns="90000" tIns="46800" rIns="90000" bIns="46800" anchor="b" anchorCtr="0">
            <a:normAutofit/>
          </a:bodyPr>
          <a:lstStyle>
            <a:lvl1pPr marL="0" indent="0" algn="l">
              <a:buFont typeface="Arial" panose="020B0604020202020204" pitchFamily="34" charset="0"/>
              <a:buNone/>
              <a:defRPr sz="54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991219" y="3552733"/>
            <a:ext cx="5801169" cy="562068"/>
          </a:xfrm>
        </p:spPr>
        <p:txBody>
          <a:bodyPr lIns="90000" tIns="46800" rIns="90000" bIns="46800">
            <a:normAutofit/>
          </a:bodyPr>
          <a:lstStyle>
            <a:lvl1pPr marL="0" indent="0" algn="l" eaLnBrk="1" fontAlgn="auto" latinLnBrk="0" hangingPunct="1">
              <a:lnSpc>
                <a:spcPct val="100000"/>
              </a:lnSpc>
              <a:buFont typeface="Arial" panose="020B0604020202020204" pitchFamily="34" charset="0"/>
              <a:buNone/>
              <a:defRPr sz="24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5" name="文本占位符 4"/>
          <p:cNvSpPr>
            <a:spLocks noGrp="1"/>
          </p:cNvSpPr>
          <p:nvPr>
            <p:ph type="body" sz="quarter" idx="18" hasCustomPrompt="1"/>
            <p:custDataLst>
              <p:tags r:id="rId8"/>
            </p:custDataLst>
          </p:nvPr>
        </p:nvSpPr>
        <p:spPr>
          <a:xfrm>
            <a:off x="991219" y="4171395"/>
            <a:ext cx="5814826" cy="417919"/>
          </a:xfrm>
        </p:spPr>
        <p:txBody>
          <a:bodyPr anchor="ctr"/>
          <a:lstStyle>
            <a:lvl1pPr marL="0" indent="0" eaLnBrk="1" fontAlgn="auto" latinLnBrk="0" hangingPunct="1">
              <a:buNone/>
              <a:defRPr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a:lvl2pPr>
          </a:lstStyle>
          <a:p>
            <a:pPr lvl="0"/>
            <a:r>
              <a:rPr lang="zh-CN" altLang="en-US" dirty="0"/>
              <a:t>编辑文本</a:t>
            </a:r>
          </a:p>
        </p:txBody>
      </p:sp>
      <p:cxnSp>
        <p:nvCxnSpPr>
          <p:cNvPr id="11" name="Straight Connector 17"/>
          <p:cNvCxnSpPr/>
          <p:nvPr userDrawn="1">
            <p:custDataLst>
              <p:tags r:id="rId9"/>
            </p:custDataLst>
          </p:nvPr>
        </p:nvCxnSpPr>
        <p:spPr>
          <a:xfrm>
            <a:off x="501651" y="66675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8"/>
          <p:cNvCxnSpPr/>
          <p:nvPr userDrawn="1">
            <p:custDataLst>
              <p:tags r:id="rId10"/>
            </p:custDataLst>
          </p:nvPr>
        </p:nvCxnSpPr>
        <p:spPr>
          <a:xfrm>
            <a:off x="781424" y="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17"/>
          <p:cNvCxnSpPr/>
          <p:nvPr userDrawn="1">
            <p:custDataLst>
              <p:tags r:id="rId11"/>
            </p:custDataLst>
          </p:nvPr>
        </p:nvCxnSpPr>
        <p:spPr>
          <a:xfrm>
            <a:off x="492126" y="66675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18"/>
          <p:cNvCxnSpPr/>
          <p:nvPr userDrawn="1">
            <p:custDataLst>
              <p:tags r:id="rId12"/>
            </p:custDataLst>
          </p:nvPr>
        </p:nvCxnSpPr>
        <p:spPr>
          <a:xfrm>
            <a:off x="771899" y="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7"/>
          <p:cNvCxnSpPr/>
          <p:nvPr userDrawn="1">
            <p:custDataLst>
              <p:tags r:id="rId13"/>
            </p:custDataLst>
          </p:nvPr>
        </p:nvCxnSpPr>
        <p:spPr>
          <a:xfrm>
            <a:off x="502286" y="66675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8"/>
          <p:cNvCxnSpPr/>
          <p:nvPr userDrawn="1">
            <p:custDataLst>
              <p:tags r:id="rId14"/>
            </p:custDataLst>
          </p:nvPr>
        </p:nvCxnSpPr>
        <p:spPr>
          <a:xfrm>
            <a:off x="782059" y="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17"/>
          <p:cNvCxnSpPr/>
          <p:nvPr userDrawn="1">
            <p:custDataLst>
              <p:tags r:id="rId15"/>
            </p:custDataLst>
          </p:nvPr>
        </p:nvCxnSpPr>
        <p:spPr>
          <a:xfrm>
            <a:off x="492126" y="66675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18"/>
          <p:cNvCxnSpPr/>
          <p:nvPr userDrawn="1">
            <p:custDataLst>
              <p:tags r:id="rId16"/>
            </p:custDataLst>
          </p:nvPr>
        </p:nvCxnSpPr>
        <p:spPr>
          <a:xfrm>
            <a:off x="771899" y="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9" hasCustomPrompt="1"/>
            <p:custDataLst>
              <p:tags r:id="rId17"/>
            </p:custDataLst>
          </p:nvPr>
        </p:nvSpPr>
        <p:spPr>
          <a:xfrm>
            <a:off x="982443" y="4644737"/>
            <a:ext cx="2945898" cy="373352"/>
          </a:xfrm>
        </p:spPr>
        <p:txBody>
          <a:bodyPr/>
          <a:lstStyle>
            <a:lvl1pPr marL="0" indent="0">
              <a:buNone/>
              <a:defRPr u="none" strike="noStrike" kern="1200" cap="none" spc="150" normalizeH="0">
                <a:solidFill>
                  <a:schemeClr val="tx1"/>
                </a:solidFill>
                <a:uFillTx/>
                <a:latin typeface="Arial" panose="020B0604020202020204" pitchFamily="34" charset="0"/>
              </a:defRPr>
            </a:lvl1pPr>
          </a:lstStyle>
          <a:p>
            <a:pPr lvl="0"/>
            <a:r>
              <a:rPr lang="zh-CN" altLang="en-US" dirty="0"/>
              <a:t>编辑文本</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7" name="Rectangle 8"/>
          <p:cNvSpPr/>
          <p:nvPr userDrawn="1">
            <p:custDataLst>
              <p:tags r:id="rId1"/>
            </p:custDataLst>
          </p:nvPr>
        </p:nvSpPr>
        <p:spPr>
          <a:xfrm>
            <a:off x="206325" y="92217"/>
            <a:ext cx="639869" cy="61499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grpSp>
        <p:nvGrpSpPr>
          <p:cNvPr id="8" name="组合 7"/>
          <p:cNvGrpSpPr/>
          <p:nvPr userDrawn="1">
            <p:custDataLst>
              <p:tags r:id="rId2"/>
            </p:custDataLst>
          </p:nvPr>
        </p:nvGrpSpPr>
        <p:grpSpPr>
          <a:xfrm>
            <a:off x="11486476" y="0"/>
            <a:ext cx="279773" cy="6858000"/>
            <a:chOff x="11486476" y="0"/>
            <a:chExt cx="279773" cy="6858000"/>
          </a:xfrm>
        </p:grpSpPr>
        <p:cxnSp>
          <p:nvCxnSpPr>
            <p:cNvPr id="9" name="Straight Connector 11"/>
            <p:cNvCxnSpPr/>
            <p:nvPr>
              <p:custDataLst>
                <p:tags r:id="rId8"/>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16"/>
            <p:cNvCxnSpPr/>
            <p:nvPr>
              <p:custDataLst>
                <p:tags r:id="rId9"/>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3"/>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5"/>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7" name="Rectangle 13"/>
          <p:cNvSpPr/>
          <p:nvPr>
            <p:custDataLst>
              <p:tags r:id="rId1"/>
            </p:custDataLst>
          </p:nvPr>
        </p:nvSpPr>
        <p:spPr>
          <a:xfrm>
            <a:off x="431801" y="438852"/>
            <a:ext cx="2519019" cy="1889264"/>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th-TH" sz="2800" baseline="0">
              <a:latin typeface="微软雅黑" panose="020B0503020204020204" pitchFamily="34" charset="-122"/>
            </a:endParaRPr>
          </a:p>
        </p:txBody>
      </p:sp>
      <p:pic>
        <p:nvPicPr>
          <p:cNvPr id="11" name="Picture Placeholder 9"/>
          <p:cNvPicPr>
            <a:picLocks noChangeAspect="1"/>
          </p:cNvPicPr>
          <p:nvPr>
            <p:custDataLst>
              <p:tags r:id="rId2"/>
            </p:custDataLst>
          </p:nvPr>
        </p:nvPicPr>
        <p:blipFill rotWithShape="1">
          <a:blip r:embed="rId11" cstate="email"/>
          <a:srcRect/>
          <a:stretch>
            <a:fillRect/>
          </a:stretch>
        </p:blipFill>
        <p:spPr>
          <a:xfrm>
            <a:off x="579089" y="655974"/>
            <a:ext cx="4735032" cy="5156070"/>
          </a:xfrm>
          <a:prstGeom prst="rect">
            <a:avLst/>
          </a:prstGeom>
        </p:spPr>
      </p:pic>
      <p:cxnSp>
        <p:nvCxnSpPr>
          <p:cNvPr id="9" name="Straight Connector 7"/>
          <p:cNvCxnSpPr/>
          <p:nvPr>
            <p:custDataLst>
              <p:tags r:id="rId3"/>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8"/>
          <p:cNvCxnSpPr/>
          <p:nvPr>
            <p:custDataLst>
              <p:tags r:id="rId4"/>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5"/>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6"/>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8"/>
            </p:custDataLst>
          </p:nvPr>
        </p:nvSpPr>
        <p:spPr>
          <a:xfrm>
            <a:off x="5705508" y="2764867"/>
            <a:ext cx="5516673" cy="757651"/>
          </a:xfrm>
        </p:spPr>
        <p:txBody>
          <a:bodyPr lIns="90000" tIns="46800" rIns="90000" bIns="46800" anchor="b" anchorCtr="0">
            <a:normAutofit/>
          </a:bodyPr>
          <a:lstStyle>
            <a:lvl1pPr>
              <a:defRPr sz="40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9"/>
            </p:custDataLst>
          </p:nvPr>
        </p:nvSpPr>
        <p:spPr>
          <a:xfrm>
            <a:off x="5715900" y="3576566"/>
            <a:ext cx="5506282" cy="1992961"/>
          </a:xfrm>
        </p:spPr>
        <p:txBody>
          <a:bodyPr lIns="90000" tIns="46800" rIns="90000" bIns="46800">
            <a:normAutofit/>
          </a:bodyPr>
          <a:lstStyle>
            <a:lvl1pPr marL="0" indent="0" eaLnBrk="1" fontAlgn="auto" latinLnBrk="0" hangingPunct="1">
              <a:buNone/>
              <a:defRPr kumimoji="0" lang="zh-CN" altLang="en-US" sz="2000" b="0" i="0" u="none" strike="noStrike" kern="1200" cap="none" spc="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12" name="Rectangle 8"/>
          <p:cNvSpPr/>
          <p:nvPr userDrawn="1">
            <p:custDataLst>
              <p:tags r:id="rId1"/>
            </p:custDataLst>
          </p:nvPr>
        </p:nvSpPr>
        <p:spPr>
          <a:xfrm>
            <a:off x="206325" y="92217"/>
            <a:ext cx="639869" cy="61499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grpSp>
        <p:nvGrpSpPr>
          <p:cNvPr id="13" name="组合 12"/>
          <p:cNvGrpSpPr/>
          <p:nvPr userDrawn="1">
            <p:custDataLst>
              <p:tags r:id="rId2"/>
            </p:custDataLst>
          </p:nvPr>
        </p:nvGrpSpPr>
        <p:grpSpPr>
          <a:xfrm>
            <a:off x="11486476" y="0"/>
            <a:ext cx="279773" cy="6858000"/>
            <a:chOff x="11486476" y="0"/>
            <a:chExt cx="279773" cy="6858000"/>
          </a:xfrm>
        </p:grpSpPr>
        <p:cxnSp>
          <p:nvCxnSpPr>
            <p:cNvPr id="14" name="Straight Connector 11"/>
            <p:cNvCxnSpPr/>
            <p:nvPr>
              <p:custDataLst>
                <p:tags r:id="rId9"/>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6"/>
            <p:cNvCxnSpPr/>
            <p:nvPr>
              <p:custDataLst>
                <p:tags r:id="rId10"/>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3"/>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lIns="90000" tIns="46800" rIns="90000" bIns="46800">
            <a:normAutofit/>
          </a:bodyPr>
          <a:lstStyle>
            <a:lvl1pPr>
              <a:defRPr sz="1600" baseline="0">
                <a:latin typeface="微软雅黑" panose="020B0503020204020204" pitchFamily="34" charset="-122"/>
                <a:ea typeface="微软雅黑" panose="020B0503020204020204" pitchFamily="34" charset="-122"/>
              </a:defRPr>
            </a:lvl1pPr>
            <a:lvl2pPr>
              <a:defRPr sz="1600" baseline="0">
                <a:latin typeface="微软雅黑" panose="020B0503020204020204" pitchFamily="34" charset="-122"/>
                <a:ea typeface="微软雅黑" panose="020B0503020204020204" pitchFamily="34" charset="-122"/>
              </a:defRPr>
            </a:lvl2pPr>
            <a:lvl3pPr>
              <a:defRPr sz="1600" baseline="0">
                <a:latin typeface="微软雅黑" panose="020B0503020204020204" pitchFamily="34" charset="-122"/>
                <a:ea typeface="微软雅黑" panose="020B0503020204020204" pitchFamily="34" charset="-122"/>
              </a:defRPr>
            </a:lvl3pPr>
            <a:lvl4pPr>
              <a:defRPr sz="1600" baseline="0">
                <a:latin typeface="微软雅黑" panose="020B0503020204020204" pitchFamily="34" charset="-122"/>
                <a:ea typeface="微软雅黑" panose="020B0503020204020204" pitchFamily="34" charset="-122"/>
              </a:defRPr>
            </a:lvl4pPr>
            <a:lvl5pPr>
              <a:defRPr sz="1600"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6" name="页脚占位符 5"/>
          <p:cNvSpPr>
            <a:spLocks noGrp="1"/>
          </p:cNvSpPr>
          <p:nvPr>
            <p:ph type="ftr" sz="quarter" idx="11"/>
            <p:custDataLst>
              <p:tags r:id="rId7"/>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5" name="Rectangle 8"/>
          <p:cNvSpPr/>
          <p:nvPr userDrawn="1">
            <p:custDataLst>
              <p:tags r:id="rId1"/>
            </p:custDataLst>
          </p:nvPr>
        </p:nvSpPr>
        <p:spPr>
          <a:xfrm>
            <a:off x="206325" y="92217"/>
            <a:ext cx="639869" cy="61499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grpSp>
        <p:nvGrpSpPr>
          <p:cNvPr id="16" name="组合 15"/>
          <p:cNvGrpSpPr/>
          <p:nvPr userDrawn="1">
            <p:custDataLst>
              <p:tags r:id="rId2"/>
            </p:custDataLst>
          </p:nvPr>
        </p:nvGrpSpPr>
        <p:grpSpPr>
          <a:xfrm>
            <a:off x="11486476" y="0"/>
            <a:ext cx="279773" cy="6858000"/>
            <a:chOff x="11486476" y="0"/>
            <a:chExt cx="279773" cy="6858000"/>
          </a:xfrm>
        </p:grpSpPr>
        <p:cxnSp>
          <p:nvCxnSpPr>
            <p:cNvPr id="17" name="Straight Connector 11"/>
            <p:cNvCxnSpPr/>
            <p:nvPr>
              <p:custDataLst>
                <p:tags r:id="rId11"/>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16"/>
            <p:cNvCxnSpPr/>
            <p:nvPr>
              <p:custDataLst>
                <p:tags r:id="rId12"/>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3"/>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8" name="页脚占位符 7"/>
          <p:cNvSpPr>
            <a:spLocks noGrp="1"/>
          </p:cNvSpPr>
          <p:nvPr>
            <p:ph type="ftr" sz="quarter" idx="11"/>
            <p:custDataLst>
              <p:tags r:id="rId9"/>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11486476" y="0"/>
            <a:ext cx="279773" cy="6858000"/>
            <a:chOff x="11486476" y="0"/>
            <a:chExt cx="279773" cy="6858000"/>
          </a:xfrm>
        </p:grpSpPr>
        <p:cxnSp>
          <p:nvCxnSpPr>
            <p:cNvPr id="14" name="Straight Connector 11"/>
            <p:cNvCxnSpPr/>
            <p:nvPr>
              <p:custDataLst>
                <p:tags r:id="rId6"/>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6"/>
            <p:cNvCxnSpPr/>
            <p:nvPr>
              <p:custDataLst>
                <p:tags r:id="rId7"/>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2"/>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a:xfrm>
            <a:off x="879742" y="6369733"/>
            <a:ext cx="2700000" cy="276999"/>
          </a:xfrm>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a:xfrm>
            <a:off x="4116000" y="6369733"/>
            <a:ext cx="3960000" cy="276999"/>
          </a:xfrm>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8610600" y="6369733"/>
            <a:ext cx="2700000" cy="276999"/>
          </a:xfrm>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3" name="组合 22"/>
          <p:cNvGrpSpPr/>
          <p:nvPr userDrawn="1">
            <p:custDataLst>
              <p:tags r:id="rId1"/>
            </p:custDataLst>
          </p:nvPr>
        </p:nvGrpSpPr>
        <p:grpSpPr>
          <a:xfrm>
            <a:off x="11486476" y="0"/>
            <a:ext cx="279773" cy="6858000"/>
            <a:chOff x="11486476" y="0"/>
            <a:chExt cx="279773" cy="6858000"/>
          </a:xfrm>
        </p:grpSpPr>
        <p:cxnSp>
          <p:nvCxnSpPr>
            <p:cNvPr id="24" name="Straight Connector 11"/>
            <p:cNvCxnSpPr/>
            <p:nvPr>
              <p:custDataLst>
                <p:tags r:id="rId9"/>
              </p:custDataLst>
            </p:nvPr>
          </p:nvCxnSpPr>
          <p:spPr>
            <a:xfrm flipV="1">
              <a:off x="11486476"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16"/>
            <p:cNvCxnSpPr/>
            <p:nvPr>
              <p:custDataLst>
                <p:tags r:id="rId10"/>
              </p:custDataLst>
            </p:nvPr>
          </p:nvCxnSpPr>
          <p:spPr>
            <a:xfrm flipV="1">
              <a:off x="11766249"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Rectangle 8"/>
          <p:cNvSpPr/>
          <p:nvPr userDrawn="1">
            <p:custDataLst>
              <p:tags r:id="rId2"/>
            </p:custDataLst>
          </p:nvPr>
        </p:nvSpPr>
        <p:spPr>
          <a:xfrm>
            <a:off x="206325" y="92217"/>
            <a:ext cx="639869" cy="61499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
        <p:nvSpPr>
          <p:cNvPr id="2" name="标题 1"/>
          <p:cNvSpPr>
            <a:spLocks noGrp="1"/>
          </p:cNvSpPr>
          <p:nvPr>
            <p:ph type="title"/>
            <p:custDataLst>
              <p:tags r:id="rId3"/>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t>2020/9/4</a:t>
            </a:fld>
            <a:endParaRPr lang="zh-CN" altLang="en-US" dirty="0"/>
          </a:p>
        </p:txBody>
      </p:sp>
      <p:sp>
        <p:nvSpPr>
          <p:cNvPr id="6" name="页脚占位符 5"/>
          <p:cNvSpPr>
            <a:spLocks noGrp="1"/>
          </p:cNvSpPr>
          <p:nvPr>
            <p:ph type="ftr" sz="quarter" idx="11"/>
            <p:custDataLst>
              <p:tags r:id="rId7"/>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latin typeface="微软雅黑" panose="020B0503020204020204" pitchFamily="34" charset="-122"/>
                <a:ea typeface="微软雅黑" panose="020B0503020204020204" pitchFamily="34" charset="-122"/>
              </a:defRPr>
            </a:lvl1pPr>
            <a:lvl2pPr indent="0" eaLnBrk="1" fontAlgn="auto" latinLnBrk="0" hangingPunct="1">
              <a:defRPr baseline="0">
                <a:latin typeface="微软雅黑" panose="020B0503020204020204" pitchFamily="34" charset="-122"/>
                <a:ea typeface="微软雅黑" panose="020B0503020204020204" pitchFamily="34" charset="-122"/>
              </a:defRPr>
            </a:lvl2pPr>
            <a:lvl3pPr indent="0" eaLnBrk="1" fontAlgn="auto" latinLnBrk="0" hangingPunct="1">
              <a:defRPr baseline="0">
                <a:latin typeface="微软雅黑" panose="020B0503020204020204" pitchFamily="34" charset="-122"/>
                <a:ea typeface="微软雅黑" panose="020B0503020204020204" pitchFamily="34" charset="-122"/>
              </a:defRPr>
            </a:lvl3pPr>
            <a:lvl4pPr indent="0" eaLnBrk="1" fontAlgn="auto" latinLnBrk="0" hangingPunct="1">
              <a:defRPr baseline="0">
                <a:latin typeface="微软雅黑" panose="020B0503020204020204" pitchFamily="34" charset="-122"/>
                <a:ea typeface="微软雅黑" panose="020B0503020204020204" pitchFamily="34" charset="-122"/>
              </a:defRPr>
            </a:lvl4pPr>
            <a:lvl5pPr indent="0" eaLnBrk="1" fontAlgn="auto" latinLnBrk="0" hangingPunct="1">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4"/>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19" name="Rectangle 8"/>
          <p:cNvSpPr/>
          <p:nvPr userDrawn="1">
            <p:custDataLst>
              <p:tags r:id="rId6"/>
            </p:custDataLst>
          </p:nvPr>
        </p:nvSpPr>
        <p:spPr>
          <a:xfrm>
            <a:off x="0" y="2084458"/>
            <a:ext cx="425749" cy="268908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grpSp>
        <p:nvGrpSpPr>
          <p:cNvPr id="20" name="组合 19"/>
          <p:cNvGrpSpPr/>
          <p:nvPr userDrawn="1">
            <p:custDataLst>
              <p:tags r:id="rId7"/>
            </p:custDataLst>
          </p:nvPr>
        </p:nvGrpSpPr>
        <p:grpSpPr>
          <a:xfrm>
            <a:off x="11806901" y="382790"/>
            <a:ext cx="180000" cy="6092421"/>
            <a:chOff x="11864957" y="574212"/>
            <a:chExt cx="180000" cy="6092421"/>
          </a:xfrm>
        </p:grpSpPr>
        <p:sp>
          <p:nvSpPr>
            <p:cNvPr id="21" name="Rectangle 8"/>
            <p:cNvSpPr/>
            <p:nvPr userDrawn="1">
              <p:custDataLst>
                <p:tags r:id="rId8"/>
              </p:custDataLst>
            </p:nvPr>
          </p:nvSpPr>
          <p:spPr>
            <a:xfrm>
              <a:off x="11864957" y="574212"/>
              <a:ext cx="180000" cy="18000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22" name="Straight Connector 16"/>
            <p:cNvCxnSpPr/>
            <p:nvPr userDrawn="1">
              <p:custDataLst>
                <p:tags r:id="rId9"/>
              </p:custDataLst>
            </p:nvPr>
          </p:nvCxnSpPr>
          <p:spPr>
            <a:xfrm flipV="1">
              <a:off x="11954957" y="3237633"/>
              <a:ext cx="0" cy="3429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11806901" y="382790"/>
            <a:ext cx="180000" cy="6092421"/>
            <a:chOff x="11864957" y="574212"/>
            <a:chExt cx="180000" cy="6092421"/>
          </a:xfrm>
        </p:grpSpPr>
        <p:sp>
          <p:nvSpPr>
            <p:cNvPr id="21" name="Rectangle 8"/>
            <p:cNvSpPr/>
            <p:nvPr userDrawn="1">
              <p:custDataLst>
                <p:tags r:id="rId7"/>
              </p:custDataLst>
            </p:nvPr>
          </p:nvSpPr>
          <p:spPr>
            <a:xfrm>
              <a:off x="11864957" y="574212"/>
              <a:ext cx="180000" cy="18000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22" name="Straight Connector 16"/>
            <p:cNvCxnSpPr/>
            <p:nvPr userDrawn="1">
              <p:custDataLst>
                <p:tags r:id="rId8"/>
              </p:custDataLst>
            </p:nvPr>
          </p:nvCxnSpPr>
          <p:spPr>
            <a:xfrm flipV="1">
              <a:off x="11954957" y="3237633"/>
              <a:ext cx="0" cy="3429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custDataLst>
              <p:tags r:id="rId2"/>
            </p:custDataLst>
          </p:nvPr>
        </p:nvSpPr>
        <p:spPr/>
        <p:txBody>
          <a:bodyPr lIns="90000" tIns="46800" rIns="90000" bIns="46800"/>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3"/>
            </p:custDataLst>
          </p:nvPr>
        </p:nvSpPr>
        <p:spPr/>
        <p:txBody>
          <a:bodyPr lIns="90000" tIns="46800" rIns="90000" bIns="46800"/>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lIns="90000" tIns="46800" rIns="90000" bIns="46800"/>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lIns="90000" tIns="46800" rIns="90000" bIns="46800"/>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Rectangle 8"/>
          <p:cNvSpPr/>
          <p:nvPr userDrawn="1">
            <p:custDataLst>
              <p:tags r:id="rId6"/>
            </p:custDataLst>
          </p:nvPr>
        </p:nvSpPr>
        <p:spPr>
          <a:xfrm>
            <a:off x="0" y="2084458"/>
            <a:ext cx="425749" cy="268908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Rectangle 6"/>
          <p:cNvSpPr/>
          <p:nvPr>
            <p:custDataLst>
              <p:tags r:id="rId1"/>
            </p:custDataLst>
          </p:nvPr>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
        <p:nvSpPr>
          <p:cNvPr id="7" name="Rectangle 4"/>
          <p:cNvSpPr/>
          <p:nvPr>
            <p:custDataLst>
              <p:tags r:id="rId2"/>
            </p:custDataLst>
          </p:nvPr>
        </p:nvSpPr>
        <p:spPr>
          <a:xfrm>
            <a:off x="0" y="342900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pic>
        <p:nvPicPr>
          <p:cNvPr id="8" name="Picture Placeholder 36"/>
          <p:cNvPicPr>
            <a:picLocks noChangeAspect="1"/>
          </p:cNvPicPr>
          <p:nvPr>
            <p:custDataLst>
              <p:tags r:id="rId3"/>
            </p:custDataLst>
          </p:nvPr>
        </p:nvPicPr>
        <p:blipFill>
          <a:blip r:embed="rId11" cstate="email"/>
          <a:srcRect/>
          <a:stretch>
            <a:fillRect/>
          </a:stretch>
        </p:blipFill>
        <p:spPr>
          <a:xfrm>
            <a:off x="3811656" y="1261620"/>
            <a:ext cx="4576970" cy="2850509"/>
          </a:xfrm>
          <a:prstGeom prst="rect">
            <a:avLst/>
          </a:prstGeom>
        </p:spPr>
      </p:pic>
      <p:pic>
        <p:nvPicPr>
          <p:cNvPr id="9" name="Picture 11"/>
          <p:cNvPicPr>
            <a:picLocks noChangeAspect="1"/>
          </p:cNvPicPr>
          <p:nvPr>
            <p:custDataLst>
              <p:tags r:id="rId4"/>
            </p:custDataLst>
          </p:nvPr>
        </p:nvPicPr>
        <p:blipFill>
          <a:blip r:embed="rId12" cstate="email"/>
          <a:stretch>
            <a:fillRect/>
          </a:stretch>
        </p:blipFill>
        <p:spPr>
          <a:xfrm>
            <a:off x="2955244" y="911206"/>
            <a:ext cx="6281513" cy="3768908"/>
          </a:xfrm>
          <a:prstGeom prst="rect">
            <a:avLst/>
          </a:prstGeom>
        </p:spPr>
      </p:pic>
      <p:sp>
        <p:nvSpPr>
          <p:cNvPr id="3" name="日期占位符 2"/>
          <p:cNvSpPr>
            <a:spLocks noGrp="1"/>
          </p:cNvSpPr>
          <p:nvPr>
            <p:ph type="dt" sz="half" idx="10"/>
            <p:custDataLst>
              <p:tags r:id="rId5"/>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lIns="90000" tIns="46800" rIns="90000" bIns="46800">
            <a:normAutofit/>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8"/>
            </p:custDataLst>
          </p:nvPr>
        </p:nvSpPr>
        <p:spPr>
          <a:xfrm>
            <a:off x="662255" y="4869118"/>
            <a:ext cx="11179219" cy="794051"/>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15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Arial" panose="020B0604020202020204" pitchFamily="34" charset="0"/>
                <a:sym typeface="+mn-ea"/>
              </a:defRPr>
            </a:lvl1pPr>
          </a:lstStyle>
          <a:p>
            <a:pPr lvl="0"/>
            <a:r>
              <a:rPr dirty="0">
                <a:sym typeface="+mn-ea"/>
              </a:rPr>
              <a:t>单击此处编辑标题</a:t>
            </a:r>
          </a:p>
        </p:txBody>
      </p:sp>
      <p:sp>
        <p:nvSpPr>
          <p:cNvPr id="11" name="文本占位符 10"/>
          <p:cNvSpPr>
            <a:spLocks noGrp="1"/>
          </p:cNvSpPr>
          <p:nvPr>
            <p:ph type="body" sz="quarter" idx="13" hasCustomPrompt="1"/>
            <p:custDataLst>
              <p:tags r:id="rId9"/>
            </p:custDataLst>
          </p:nvPr>
        </p:nvSpPr>
        <p:spPr>
          <a:xfrm>
            <a:off x="4444683" y="5781675"/>
            <a:ext cx="3302635" cy="436245"/>
          </a:xfrm>
        </p:spPr>
        <p:txBody>
          <a:bodyPr>
            <a:noAutofit/>
          </a:bodyPr>
          <a:lstStyle>
            <a:lvl1pPr marL="0" indent="0" algn="dist">
              <a:buNone/>
              <a:defRPr sz="1800"/>
            </a:lvl1pPr>
          </a:lstStyle>
          <a:p>
            <a:pPr lvl="0"/>
            <a:r>
              <a:rPr lang="zh-CN" altLang="en-US" dirty="0"/>
              <a:t>编辑文本</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userDrawn="1">
            <p:ph type="title"/>
            <p:custDataLst>
              <p:tags r:id="rId1"/>
            </p:custDataLst>
          </p:nvPr>
        </p:nvSpPr>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2"/>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userDrawn="1">
            <p:ph type="ftr" sz="quarter" idx="11"/>
            <p:custDataLst>
              <p:tags r:id="rId3"/>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4"/>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grpSp>
        <p:nvGrpSpPr>
          <p:cNvPr id="7" name="组合 6"/>
          <p:cNvGrpSpPr/>
          <p:nvPr userDrawn="1">
            <p:custDataLst>
              <p:tags r:id="rId5"/>
            </p:custDataLst>
          </p:nvPr>
        </p:nvGrpSpPr>
        <p:grpSpPr>
          <a:xfrm>
            <a:off x="1" y="0"/>
            <a:ext cx="11985674" cy="6858000"/>
            <a:chOff x="1" y="0"/>
            <a:chExt cx="11985674" cy="6858000"/>
          </a:xfrm>
        </p:grpSpPr>
        <p:sp>
          <p:nvSpPr>
            <p:cNvPr id="11" name="Rectangle 8"/>
            <p:cNvSpPr/>
            <p:nvPr userDrawn="1">
              <p:custDataLst>
                <p:tags r:id="rId6"/>
              </p:custDataLst>
            </p:nvPr>
          </p:nvSpPr>
          <p:spPr>
            <a:xfrm>
              <a:off x="1" y="0"/>
              <a:ext cx="599970" cy="685800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16" name="Straight Connector 11"/>
            <p:cNvCxnSpPr/>
            <p:nvPr>
              <p:custDataLst>
                <p:tags r:id="rId7"/>
              </p:custDataLst>
            </p:nvPr>
          </p:nvCxnSpPr>
          <p:spPr>
            <a:xfrm flipV="1">
              <a:off x="11705902" y="0"/>
              <a:ext cx="0" cy="61912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custDataLst>
                <p:tags r:id="rId8"/>
              </p:custDataLst>
            </p:nvPr>
          </p:nvCxnSpPr>
          <p:spPr>
            <a:xfrm flipV="1">
              <a:off x="11985675" y="3429000"/>
              <a:ext cx="0" cy="3429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8"/>
            <p:cNvSpPr/>
            <p:nvPr userDrawn="1">
              <p:custDataLst>
                <p:tags r:id="rId9"/>
              </p:custDataLst>
            </p:nvPr>
          </p:nvSpPr>
          <p:spPr>
            <a:xfrm>
              <a:off x="209986" y="574212"/>
              <a:ext cx="180000" cy="180000"/>
            </a:xfrm>
            <a:prstGeom prst="rect">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23" name="Straight Connector 16"/>
            <p:cNvCxnSpPr/>
            <p:nvPr userDrawn="1">
              <p:custDataLst>
                <p:tags r:id="rId10"/>
              </p:custDataLst>
            </p:nvPr>
          </p:nvCxnSpPr>
          <p:spPr>
            <a:xfrm flipV="1">
              <a:off x="299986" y="3237633"/>
              <a:ext cx="0" cy="34290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2" name="直角三角形 11"/>
          <p:cNvSpPr/>
          <p:nvPr userDrawn="1">
            <p:custDataLst>
              <p:tags r:id="rId1"/>
            </p:custDataLst>
          </p:nvPr>
        </p:nvSpPr>
        <p:spPr>
          <a:xfrm>
            <a:off x="0" y="0"/>
            <a:ext cx="12192000" cy="6858000"/>
          </a:xfrm>
          <a:prstGeom prst="r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8" name="矩形 7"/>
          <p:cNvSpPr/>
          <p:nvPr userDrawn="1">
            <p:custDataLst>
              <p:tags r:id="rId2"/>
            </p:custDataLst>
          </p:nvPr>
        </p:nvSpPr>
        <p:spPr>
          <a:xfrm>
            <a:off x="292053" y="304775"/>
            <a:ext cx="11607893" cy="62484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latin typeface="微软雅黑" panose="020B0503020204020204" pitchFamily="34" charset="-122"/>
              <a:cs typeface="Viner Hand ITC" panose="03070502030502020203" charset="0"/>
              <a:sym typeface="+mn-ea"/>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3" name="日期占位符 2"/>
          <p:cNvSpPr>
            <a:spLocks noGrp="1"/>
          </p:cNvSpPr>
          <p:nvPr>
            <p:ph type="dt" sz="half" idx="10"/>
            <p:custDataLst>
              <p:tags r:id="rId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zh-CN" baseline="0" dirty="0">
                <a:latin typeface="微软雅黑" panose="020B0503020204020204" pitchFamily="34" charset="-122"/>
                <a:sym typeface="+mn-ea"/>
              </a:rPr>
              <a:t>·</a:t>
            </a: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grpSp>
        <p:nvGrpSpPr>
          <p:cNvPr id="22" name="组合 21"/>
          <p:cNvGrpSpPr/>
          <p:nvPr userDrawn="1">
            <p:custDataLst>
              <p:tags r:id="rId8"/>
            </p:custDataLst>
          </p:nvPr>
        </p:nvGrpSpPr>
        <p:grpSpPr>
          <a:xfrm>
            <a:off x="11806901" y="382790"/>
            <a:ext cx="180000" cy="6092421"/>
            <a:chOff x="11864957" y="574212"/>
            <a:chExt cx="180000" cy="6092421"/>
          </a:xfrm>
        </p:grpSpPr>
        <p:sp>
          <p:nvSpPr>
            <p:cNvPr id="20" name="Rectangle 8"/>
            <p:cNvSpPr/>
            <p:nvPr userDrawn="1">
              <p:custDataLst>
                <p:tags r:id="rId12"/>
              </p:custDataLst>
            </p:nvPr>
          </p:nvSpPr>
          <p:spPr>
            <a:xfrm>
              <a:off x="11864957" y="574212"/>
              <a:ext cx="180000" cy="18000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21" name="Straight Connector 16"/>
            <p:cNvCxnSpPr/>
            <p:nvPr userDrawn="1">
              <p:custDataLst>
                <p:tags r:id="rId13"/>
              </p:custDataLst>
            </p:nvPr>
          </p:nvCxnSpPr>
          <p:spPr>
            <a:xfrm flipV="1">
              <a:off x="11954957" y="3237633"/>
              <a:ext cx="0" cy="3429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userDrawn="1">
            <p:custDataLst>
              <p:tags r:id="rId9"/>
            </p:custDataLst>
          </p:nvPr>
        </p:nvGrpSpPr>
        <p:grpSpPr>
          <a:xfrm flipV="1">
            <a:off x="209986" y="574212"/>
            <a:ext cx="180000" cy="6092421"/>
            <a:chOff x="209986" y="574212"/>
            <a:chExt cx="180000" cy="6092421"/>
          </a:xfrm>
        </p:grpSpPr>
        <p:sp>
          <p:nvSpPr>
            <p:cNvPr id="24" name="Rectangle 8"/>
            <p:cNvSpPr/>
            <p:nvPr userDrawn="1">
              <p:custDataLst>
                <p:tags r:id="rId10"/>
              </p:custDataLst>
            </p:nvPr>
          </p:nvSpPr>
          <p:spPr>
            <a:xfrm>
              <a:off x="209986" y="574212"/>
              <a:ext cx="180000" cy="180000"/>
            </a:xfrm>
            <a:prstGeom prst="rect">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cxnSp>
          <p:nvCxnSpPr>
            <p:cNvPr id="25" name="Straight Connector 16"/>
            <p:cNvCxnSpPr/>
            <p:nvPr userDrawn="1">
              <p:custDataLst>
                <p:tags r:id="rId11"/>
              </p:custDataLst>
            </p:nvPr>
          </p:nvCxnSpPr>
          <p:spPr>
            <a:xfrm>
              <a:off x="299986" y="3237633"/>
              <a:ext cx="0" cy="34290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16" name="Rectangle 8"/>
          <p:cNvSpPr/>
          <p:nvPr userDrawn="1">
            <p:custDataLst>
              <p:tags r:id="rId8"/>
            </p:custDataLst>
          </p:nvPr>
        </p:nvSpPr>
        <p:spPr>
          <a:xfrm>
            <a:off x="253484" y="6418233"/>
            <a:ext cx="180000" cy="18000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marL="0" indent="0">
              <a:buNone/>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13" name="Rectangle 8"/>
          <p:cNvSpPr/>
          <p:nvPr userDrawn="1">
            <p:custDataLst>
              <p:tags r:id="rId8"/>
            </p:custDataLst>
          </p:nvPr>
        </p:nvSpPr>
        <p:spPr>
          <a:xfrm rot="5400000">
            <a:off x="6000316" y="-1248858"/>
            <a:ext cx="191367" cy="268908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Rectangle 8"/>
          <p:cNvSpPr/>
          <p:nvPr userDrawn="1">
            <p:custDataLst>
              <p:tags r:id="rId1"/>
            </p:custDataLst>
          </p:nvPr>
        </p:nvSpPr>
        <p:spPr>
          <a:xfrm rot="5400000">
            <a:off x="6000316" y="5417775"/>
            <a:ext cx="191367" cy="2689083"/>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latin typeface="微软雅黑" panose="020B0503020204020204" pitchFamily="34" charset="-122"/>
            </a:endParaRPr>
          </a:p>
        </p:txBody>
      </p:sp>
      <p:sp>
        <p:nvSpPr>
          <p:cNvPr id="10" name="矩形 9"/>
          <p:cNvSpPr/>
          <p:nvPr userDrawn="1">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latin typeface="微软雅黑" panose="020B0503020204020204" pitchFamily="34" charset="-122"/>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1" name="直角三角形 10"/>
          <p:cNvSpPr/>
          <p:nvPr userDrawn="1">
            <p:custDataLst>
              <p:tags r:id="rId1"/>
            </p:custDataLst>
          </p:nvPr>
        </p:nvSpPr>
        <p:spPr>
          <a:xfrm>
            <a:off x="0" y="0"/>
            <a:ext cx="12192000" cy="6858000"/>
          </a:xfrm>
          <a:prstGeom prst="rtTriangle">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9" name="矩形 8"/>
          <p:cNvSpPr/>
          <p:nvPr userDrawn="1">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879742" y="6349833"/>
            <a:ext cx="2700000" cy="316800"/>
          </a:xfrm>
        </p:spPr>
        <p:txBody>
          <a:bodyPr/>
          <a:lstStyle>
            <a:lvl1pPr>
              <a:defRPr baseline="0">
                <a:latin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FFFFF"/>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p:cNvSpPr>
            <a:spLocks noGrp="1"/>
          </p:cNvSpPr>
          <p:nvPr>
            <p:ph type="dt" sz="half" idx="12"/>
            <p:custDataLst>
              <p:tags r:id="rId2"/>
            </p:custDataLst>
          </p:nvPr>
        </p:nvSpPr>
        <p:spPr/>
        <p:txBody>
          <a:bodyPr/>
          <a:lstStyle>
            <a:lvl1pPr>
              <a:defRPr baseline="0">
                <a:latin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3"/>
            <p:custDataLst>
              <p:tags r:id="rId3"/>
            </p:custDataLst>
          </p:nvPr>
        </p:nvSpPr>
        <p:spPr/>
        <p:txBody>
          <a:bodyPr/>
          <a:lstStyle>
            <a:lvl1pPr>
              <a:defRPr baseline="0">
                <a:latin typeface="隶书" panose="02010509060101010101" pitchFamily="49" charset="-122"/>
              </a:defRPr>
            </a:lvl1pPr>
          </a:lstStyle>
          <a:p>
            <a:endParaRPr lang="zh-CN" altLang="en-US" dirty="0"/>
          </a:p>
        </p:txBody>
      </p:sp>
      <p:sp>
        <p:nvSpPr>
          <p:cNvPr id="5" name="灯片编号占位符 4"/>
          <p:cNvSpPr>
            <a:spLocks noGrp="1"/>
          </p:cNvSpPr>
          <p:nvPr>
            <p:ph type="sldNum" sz="quarter" idx="14"/>
            <p:custDataLst>
              <p:tags r:id="rId4"/>
            </p:custDataLst>
          </p:nvPr>
        </p:nvSpPr>
        <p:spPr/>
        <p:txBody>
          <a:bodyPr/>
          <a:lstStyle>
            <a:lvl1pPr>
              <a:defRPr baseline="0">
                <a:latin typeface="隶书" panose="02010509060101010101" pitchFamily="49" charset="-122"/>
              </a:defRPr>
            </a:lvl1pPr>
          </a:lstStyle>
          <a:p>
            <a:fld id="{49AE70B2-8BF9-45C0-BB95-33D1B9D3A854}" type="slidenum">
              <a:rPr lang="zh-CN" altLang="en-US" smtClean="0"/>
              <a:t>‹#›</a:t>
            </a:fld>
            <a:endParaRPr lang="zh-CN" altLang="en-US" dirty="0"/>
          </a:p>
        </p:txBody>
      </p:sp>
      <p:sp>
        <p:nvSpPr>
          <p:cNvPr id="41" name="矩形 40"/>
          <p:cNvSpPr/>
          <p:nvPr>
            <p:custDataLst>
              <p:tags r:id="rId5"/>
            </p:custDataLst>
          </p:nvPr>
        </p:nvSpPr>
        <p:spPr>
          <a:xfrm>
            <a:off x="1103313" y="965803"/>
            <a:ext cx="10355002" cy="4971142"/>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ndParaRPr>
          </a:p>
        </p:txBody>
      </p:sp>
      <p:sp>
        <p:nvSpPr>
          <p:cNvPr id="9802" name="标题 1"/>
          <p:cNvSpPr>
            <a:spLocks noGrp="1"/>
          </p:cNvSpPr>
          <p:nvPr>
            <p:ph type="ctrTitle" hasCustomPrompt="1"/>
            <p:custDataLst>
              <p:tags r:id="rId6"/>
            </p:custDataLst>
          </p:nvPr>
        </p:nvSpPr>
        <p:spPr>
          <a:xfrm>
            <a:off x="1115839" y="1756012"/>
            <a:ext cx="9990174" cy="1436370"/>
          </a:xfrm>
        </p:spPr>
        <p:txBody>
          <a:bodyPr lIns="90170" tIns="46800" rIns="90000" bIns="0" anchor="b">
            <a:normAutofit/>
          </a:bodyPr>
          <a:lstStyle>
            <a:lvl1pPr algn="ctr">
              <a:defRPr sz="7200" baseline="0">
                <a:solidFill>
                  <a:schemeClr val="accent1"/>
                </a:solidFill>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9801" name="副标题 2"/>
          <p:cNvSpPr>
            <a:spLocks noGrp="1"/>
          </p:cNvSpPr>
          <p:nvPr>
            <p:ph type="subTitle" idx="1"/>
            <p:custDataLst>
              <p:tags r:id="rId7"/>
            </p:custDataLst>
          </p:nvPr>
        </p:nvSpPr>
        <p:spPr>
          <a:xfrm>
            <a:off x="1115839" y="3367776"/>
            <a:ext cx="9990174" cy="468000"/>
          </a:xfrm>
        </p:spPr>
        <p:txBody>
          <a:bodyPr lIns="90000" tIns="0" rIns="90000" bIns="46800" anchor="t">
            <a:normAutofit/>
          </a:bodyPr>
          <a:lstStyle>
            <a:lvl1pPr marL="0" indent="0" algn="ctr" eaLnBrk="1" fontAlgn="auto" latinLnBrk="0" hangingPunct="1">
              <a:lnSpc>
                <a:spcPct val="110000"/>
              </a:lnSpc>
              <a:buNone/>
              <a:defRPr sz="2400" baseline="0">
                <a:solidFill>
                  <a:schemeClr val="tx1">
                    <a:lumMod val="85000"/>
                    <a:lumOff val="15000"/>
                  </a:schemeClr>
                </a:solidFill>
                <a:latin typeface="Arial" panose="020B0604020202020204" pitchFamily="34" charset="0"/>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12" name="文本占位符 13"/>
          <p:cNvSpPr>
            <a:spLocks noGrp="1"/>
          </p:cNvSpPr>
          <p:nvPr>
            <p:ph type="body" sz="quarter" idx="10" hasCustomPrompt="1"/>
            <p:custDataLst>
              <p:tags r:id="rId8"/>
            </p:custDataLst>
          </p:nvPr>
        </p:nvSpPr>
        <p:spPr>
          <a:xfrm>
            <a:off x="3123435" y="4008828"/>
            <a:ext cx="2734570" cy="313295"/>
          </a:xfrm>
        </p:spPr>
        <p:txBody>
          <a:bodyPr vert="horz" anchor="ctr">
            <a:normAutofit/>
          </a:bodyPr>
          <a:lstStyle>
            <a:lvl1pPr marL="0" indent="0" algn="ctr">
              <a:buNone/>
              <a:defRPr sz="1800" b="0" baseline="0">
                <a:solidFill>
                  <a:schemeClr val="tx1">
                    <a:lumMod val="85000"/>
                    <a:lumOff val="15000"/>
                  </a:schemeClr>
                </a:solidFill>
                <a:latin typeface="Arial" panose="020B0604020202020204" pitchFamily="34" charset="0"/>
                <a:ea typeface="隶书" panose="02010509060101010101" pitchFamily="49"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9"/>
            </p:custDataLst>
          </p:nvPr>
        </p:nvSpPr>
        <p:spPr>
          <a:xfrm>
            <a:off x="6259035" y="3986158"/>
            <a:ext cx="2734570" cy="358634"/>
          </a:xfrm>
        </p:spPr>
        <p:txBody>
          <a:bodyPr vert="horz" anchor="ctr">
            <a:normAutofit/>
          </a:bodyPr>
          <a:lstStyle>
            <a:lvl1pPr marL="0" indent="0" algn="ctr">
              <a:buNone/>
              <a:defRPr sz="1800" b="0" baseline="0">
                <a:solidFill>
                  <a:schemeClr val="tx1">
                    <a:lumMod val="85000"/>
                    <a:lumOff val="15000"/>
                  </a:schemeClr>
                </a:solidFill>
                <a:latin typeface="Arial" panose="020B0604020202020204" pitchFamily="34" charset="0"/>
                <a:ea typeface="隶书" panose="02010509060101010101" pitchFamily="49"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191367"/>
            <a:ext cx="10852237" cy="693831"/>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0" name="标题 1"/>
          <p:cNvSpPr>
            <a:spLocks noGrp="1"/>
          </p:cNvSpPr>
          <p:nvPr>
            <p:ph type="title" hasCustomPrompt="1"/>
            <p:custDataLst>
              <p:tags r:id="rId2"/>
            </p:custDataLst>
          </p:nvPr>
        </p:nvSpPr>
        <p:spPr>
          <a:xfrm>
            <a:off x="1386000" y="2944702"/>
            <a:ext cx="6588000" cy="805542"/>
          </a:xfrm>
        </p:spPr>
        <p:txBody>
          <a:bodyPr lIns="90170" tIns="46800" rIns="90000" bIns="0" anchor="b">
            <a:normAutofit/>
          </a:bodyPr>
          <a:lstStyle>
            <a:lvl1pPr algn="l">
              <a:defRPr sz="4000" b="1" baseline="0">
                <a:solidFill>
                  <a:schemeClr val="accent1"/>
                </a:solidFill>
                <a:latin typeface="隶书" panose="02010509060101010101" pitchFamily="49" charset="-122"/>
                <a:ea typeface="汉仪尚巍手书W" panose="00020600040101010101" pitchFamily="18" charset="-122"/>
              </a:defRPr>
            </a:lvl1pPr>
          </a:lstStyle>
          <a:p>
            <a:r>
              <a:rPr lang="zh-CN" altLang="en-US" dirty="0"/>
              <a:t>单击此处编辑标题</a:t>
            </a:r>
          </a:p>
        </p:txBody>
      </p:sp>
      <p:sp>
        <p:nvSpPr>
          <p:cNvPr id="21" name="文本占位符 2"/>
          <p:cNvSpPr>
            <a:spLocks noGrp="1"/>
          </p:cNvSpPr>
          <p:nvPr>
            <p:ph type="body" idx="1"/>
            <p:custDataLst>
              <p:tags r:id="rId3"/>
            </p:custDataLst>
          </p:nvPr>
        </p:nvSpPr>
        <p:spPr>
          <a:xfrm>
            <a:off x="1386000" y="3769102"/>
            <a:ext cx="5335200" cy="1688400"/>
          </a:xfrm>
        </p:spPr>
        <p:txBody>
          <a:bodyPr lIns="90000" tIns="0" rIns="90000" bIns="46800" anchor="t">
            <a:normAutofit/>
          </a:bodyPr>
          <a:lstStyle>
            <a:lvl1pPr marL="0" indent="0" algn="l">
              <a:lnSpc>
                <a:spcPct val="100000"/>
              </a:lnSpc>
              <a:buNone/>
              <a:defRPr sz="2400" baseline="0">
                <a:solidFill>
                  <a:schemeClr val="tx1">
                    <a:lumMod val="85000"/>
                    <a:lumOff val="15000"/>
                  </a:schemeClr>
                </a:solidFill>
                <a:latin typeface="隶书" panose="02010509060101010101" pitchFamily="49" charset="-122"/>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2" name="日期占位符 1"/>
          <p:cNvSpPr>
            <a:spLocks noGrp="1"/>
          </p:cNvSpPr>
          <p:nvPr>
            <p:ph type="dt" sz="half" idx="10"/>
            <p:custDataLst>
              <p:tags r:id="rId4"/>
            </p:custDataLst>
          </p:nvPr>
        </p:nvSpPr>
        <p:spPr/>
        <p:txBody>
          <a:bodyPr/>
          <a:lstStyle>
            <a:lvl1pPr>
              <a:defRPr baseline="0">
                <a:latin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5"/>
            </p:custDataLst>
          </p:nvPr>
        </p:nvSpPr>
        <p:spPr/>
        <p:txBody>
          <a:bodyPr/>
          <a:lstStyle>
            <a:lvl1pPr>
              <a:defRPr baseline="0">
                <a:latin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6" name="页脚占位符 5"/>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8" name="页脚占位符 7"/>
          <p:cNvSpPr>
            <a:spLocks noGrp="1"/>
          </p:cNvSpPr>
          <p:nvPr>
            <p:ph type="ftr" sz="quarter" idx="11"/>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dirty="0">
                <a:sym typeface="+mn-ea"/>
              </a:rPr>
              <a:t>单击此处编辑母版文本样式</a:t>
            </a:r>
          </a:p>
        </p:txBody>
      </p:sp>
      <p:sp>
        <p:nvSpPr>
          <p:cNvPr id="5" name="日期占位符 4"/>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9EFD9D74-47D9-4702-A33C-335B63B48DBF}" type="datetimeFigureOut">
              <a:rPr lang="zh-CN" altLang="en-US" smtClean="0"/>
              <a:t>2020/9/4</a:t>
            </a:fld>
            <a:endParaRPr lang="zh-CN" altLang="en-US" dirty="0"/>
          </a:p>
        </p:txBody>
      </p:sp>
      <p:sp>
        <p:nvSpPr>
          <p:cNvPr id="6" name="页脚占位符 5"/>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标题 1"/>
          <p:cNvSpPr>
            <a:spLocks noGrp="1"/>
          </p:cNvSpPr>
          <p:nvPr>
            <p:ph type="ctrTitle" hasCustomPrompt="1"/>
            <p:custDataLst>
              <p:tags r:id="rId2"/>
            </p:custDataLst>
          </p:nvPr>
        </p:nvSpPr>
        <p:spPr>
          <a:xfrm>
            <a:off x="1672274" y="1356362"/>
            <a:ext cx="5080314" cy="1522305"/>
          </a:xfrm>
        </p:spPr>
        <p:txBody>
          <a:bodyPr lIns="90000" tIns="46800" rIns="90000" bIns="46800" anchor="b" anchorCtr="0">
            <a:normAutofit/>
          </a:bodyPr>
          <a:lstStyle>
            <a:lvl1pPr marL="0" indent="0" algn="l">
              <a:buFont typeface="Arial" panose="020B0604020202020204" pitchFamily="34" charset="0"/>
              <a:buNone/>
              <a:defRPr sz="8000" baseline="0">
                <a:solidFill>
                  <a:schemeClr val="accent1"/>
                </a:solidFill>
                <a:latin typeface="隶书" panose="02010509060101010101" pitchFamily="49" charset="-122"/>
                <a:ea typeface="汉仪尚巍手书W" panose="00020600040101010101" pitchFamily="18" charset="-122"/>
              </a:defRPr>
            </a:lvl1pPr>
          </a:lstStyle>
          <a:p>
            <a:r>
              <a:rPr lang="zh-CN" altLang="en-US" dirty="0"/>
              <a:t>编辑标题</a:t>
            </a:r>
          </a:p>
        </p:txBody>
      </p:sp>
      <p:sp>
        <p:nvSpPr>
          <p:cNvPr id="2" name="日期占位符 1"/>
          <p:cNvSpPr>
            <a:spLocks noGrp="1"/>
          </p:cNvSpPr>
          <p:nvPr>
            <p:ph type="dt" sz="half" idx="10"/>
            <p:custDataLst>
              <p:tags r:id="rId3"/>
            </p:custDataLst>
          </p:nvPr>
        </p:nvSpPr>
        <p:spPr/>
        <p:txBody>
          <a:bodyPr/>
          <a:lstStyle>
            <a:lvl1pPr>
              <a:defRPr baseline="0">
                <a:latin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3" name="页脚占位符 2"/>
          <p:cNvSpPr>
            <a:spLocks noGrp="1"/>
          </p:cNvSpPr>
          <p:nvPr>
            <p:ph type="ftr" sz="quarter" idx="11"/>
            <p:custDataLst>
              <p:tags r:id="rId4"/>
            </p:custDataLst>
          </p:nvPr>
        </p:nvSpPr>
        <p:spPr/>
        <p:txBody>
          <a:bodyPr/>
          <a:lstStyle>
            <a:lvl1pPr>
              <a:defRPr baseline="0">
                <a:latin typeface="隶书" panose="02010509060101010101" pitchFamily="49" charset="-122"/>
              </a:defRPr>
            </a:lvl1p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lvl1pPr>
              <a:defRPr baseline="0">
                <a:latin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hasCustomPrompt="1"/>
            <p:custDataLst>
              <p:tags r:id="rId6"/>
            </p:custDataLst>
          </p:nvPr>
        </p:nvSpPr>
        <p:spPr>
          <a:xfrm>
            <a:off x="1641475" y="2968625"/>
            <a:ext cx="5110163" cy="1265238"/>
          </a:xfrm>
        </p:spPr>
        <p:txBody>
          <a:bodyPr>
            <a:normAutofit/>
          </a:bodyPr>
          <a:lstStyle>
            <a:lvl1pPr marL="0" indent="0" algn="l">
              <a:buNone/>
              <a:defRPr sz="3200"/>
            </a:lvl1pPr>
          </a:lstStyle>
          <a:p>
            <a:pPr lvl="0"/>
            <a:r>
              <a:rPr lang="zh-CN" altLang="en-US" dirty="0"/>
              <a:t>编辑文本</a:t>
            </a:r>
          </a:p>
        </p:txBody>
      </p:sp>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a typeface="隶书" panose="02010509060101010101" pitchFamily="49" charset="-122"/>
            </a:endParaRPr>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accent1"/>
                </a:solidFill>
                <a:latin typeface="Arial" panose="020B0604020202020204" pitchFamily="34" charset="0"/>
                <a:ea typeface="隶书" panose="02010509060101010101" pitchFamily="49"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accent1"/>
                </a:solidFill>
                <a:latin typeface="Arial" panose="020B0604020202020204" pitchFamily="34" charset="0"/>
                <a:ea typeface="隶书" panose="02010509060101010101" pitchFamily="49"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ags" Target="../tags/tag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6.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4.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ags" Target="../tags/tag143.xml"/><Relationship Id="rId3" Type="http://schemas.openxmlformats.org/officeDocument/2006/relationships/slideLayout" Target="../slideLayouts/slideLayout36.xml"/><Relationship Id="rId21" Type="http://schemas.openxmlformats.org/officeDocument/2006/relationships/tags" Target="../tags/tag138.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14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ags" Target="../tags/tag141.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ags" Target="../tags/tag140.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ags" Target="../tags/tag1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ags" Target="../tags/tag278.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ags" Target="../tags/tag28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ags" Target="../tags/tag277.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ags" Target="../tags/tag281.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tags" Target="../tags/tag280.xml"/><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tags" Target="../tags/tag2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tags" Target="../tags/tag450.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ags" Target="../tags/tag45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ags" Target="../tags/tag44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ags" Target="../tags/tag45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ags" Target="../tags/tag452.xml"/><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ags" Target="../tags/tag4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2020/9/4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2020/9/4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隶书" panose="02010509060101010101" pitchFamily="49" charset="-122"/>
                <a:ea typeface="隶书" panose="02010509060101010101" pitchFamily="49"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564.xml"/><Relationship Id="rId1" Type="http://schemas.openxmlformats.org/officeDocument/2006/relationships/tags" Target="../tags/tag563.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tags" Target="../tags/tag600.xml"/><Relationship Id="rId13" Type="http://schemas.openxmlformats.org/officeDocument/2006/relationships/notesSlide" Target="../notesSlides/notesSlide16.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slideLayout" Target="../slideLayouts/slideLayout59.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tags" Target="../tags/tag598.xml"/><Relationship Id="rId11" Type="http://schemas.openxmlformats.org/officeDocument/2006/relationships/tags" Target="../tags/tag603.xml"/><Relationship Id="rId5" Type="http://schemas.openxmlformats.org/officeDocument/2006/relationships/tags" Target="../tags/tag597.xml"/><Relationship Id="rId10" Type="http://schemas.openxmlformats.org/officeDocument/2006/relationships/tags" Target="../tags/tag602.xml"/><Relationship Id="rId4" Type="http://schemas.openxmlformats.org/officeDocument/2006/relationships/tags" Target="../tags/tag596.xml"/><Relationship Id="rId9" Type="http://schemas.openxmlformats.org/officeDocument/2006/relationships/tags" Target="../tags/tag601.xml"/><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572.xml"/><Relationship Id="rId13" Type="http://schemas.openxmlformats.org/officeDocument/2006/relationships/notesSlide" Target="../notesSlides/notesSlide2.xml"/><Relationship Id="rId3" Type="http://schemas.openxmlformats.org/officeDocument/2006/relationships/tags" Target="../tags/tag567.xml"/><Relationship Id="rId7" Type="http://schemas.openxmlformats.org/officeDocument/2006/relationships/tags" Target="../tags/tag571.xml"/><Relationship Id="rId12" Type="http://schemas.openxmlformats.org/officeDocument/2006/relationships/slideLayout" Target="../slideLayouts/slideLayout40.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tags" Target="../tags/tag570.xml"/><Relationship Id="rId11" Type="http://schemas.openxmlformats.org/officeDocument/2006/relationships/tags" Target="../tags/tag575.xml"/><Relationship Id="rId5" Type="http://schemas.openxmlformats.org/officeDocument/2006/relationships/tags" Target="../tags/tag569.xml"/><Relationship Id="rId10" Type="http://schemas.openxmlformats.org/officeDocument/2006/relationships/tags" Target="../tags/tag574.xml"/><Relationship Id="rId4" Type="http://schemas.openxmlformats.org/officeDocument/2006/relationships/tags" Target="../tags/tag568.xml"/><Relationship Id="rId9" Type="http://schemas.openxmlformats.org/officeDocument/2006/relationships/tags" Target="../tags/tag57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60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578.xml"/><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notesSlide" Target="../notesSlides/notesSlide3.xml"/><Relationship Id="rId5" Type="http://schemas.openxmlformats.org/officeDocument/2006/relationships/slideLayout" Target="../slideLayouts/slideLayout18.xml"/><Relationship Id="rId4" Type="http://schemas.openxmlformats.org/officeDocument/2006/relationships/tags" Target="../tags/tag57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80.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tags" Target="../tags/tag589.xml"/><Relationship Id="rId13" Type="http://schemas.openxmlformats.org/officeDocument/2006/relationships/image" Target="../media/image19.png"/><Relationship Id="rId3" Type="http://schemas.openxmlformats.org/officeDocument/2006/relationships/tags" Target="../tags/tag584.xml"/><Relationship Id="rId7" Type="http://schemas.openxmlformats.org/officeDocument/2006/relationships/tags" Target="../tags/tag588.xml"/><Relationship Id="rId12" Type="http://schemas.openxmlformats.org/officeDocument/2006/relationships/image" Target="../media/image18.jpeg"/><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tags" Target="../tags/tag587.xml"/><Relationship Id="rId11" Type="http://schemas.openxmlformats.org/officeDocument/2006/relationships/image" Target="../media/image14.png"/><Relationship Id="rId5" Type="http://schemas.openxmlformats.org/officeDocument/2006/relationships/tags" Target="../tags/tag586.xml"/><Relationship Id="rId10" Type="http://schemas.openxmlformats.org/officeDocument/2006/relationships/notesSlide" Target="../notesSlides/notesSlide7.xml"/><Relationship Id="rId4" Type="http://schemas.openxmlformats.org/officeDocument/2006/relationships/tags" Target="../tags/tag585.xml"/><Relationship Id="rId9"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59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92.xml"/><Relationship Id="rId1" Type="http://schemas.openxmlformats.org/officeDocument/2006/relationships/tags" Target="../tags/tag59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1798955" y="1958975"/>
            <a:ext cx="8107045" cy="2109470"/>
          </a:xfrm>
        </p:spPr>
        <p:txBody>
          <a:bodyPr>
            <a:normAutofit fontScale="90000"/>
          </a:bodyPr>
          <a:lstStyle/>
          <a:p>
            <a:pPr marL="0" indent="0" algn="ctr">
              <a:lnSpc>
                <a:spcPct val="120000"/>
              </a:lnSpc>
              <a:spcBef>
                <a:spcPts val="0"/>
              </a:spcBef>
              <a:spcAft>
                <a:spcPts val="0"/>
              </a:spcAft>
              <a:buSzPct val="100000"/>
              <a:buNone/>
            </a:pPr>
            <a:br>
              <a:rPr lang="zh-CN" altLang="en-US"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予芯智能 </a:t>
            </a:r>
            <a:r>
              <a:rPr lang="en-US" altLang="zh-CN" sz="4000" dirty="0">
                <a:solidFill>
                  <a:srgbClr val="202020"/>
                </a:solidFill>
                <a:latin typeface="微软雅黑" panose="020B0503020204020204" pitchFamily="34" charset="-122"/>
                <a:ea typeface="微软雅黑" panose="020B0503020204020204" pitchFamily="34" charset="-122"/>
                <a:sym typeface="+mn-ea"/>
              </a:rPr>
              <a:t>&amp; </a:t>
            </a:r>
            <a:r>
              <a:rPr lang="zh-CN" altLang="en-US" sz="4000" dirty="0">
                <a:solidFill>
                  <a:srgbClr val="202020"/>
                </a:solidFill>
                <a:latin typeface="微软雅黑" panose="020B0503020204020204" pitchFamily="34" charset="-122"/>
                <a:ea typeface="微软雅黑" panose="020B0503020204020204" pitchFamily="34" charset="-122"/>
                <a:sym typeface="+mn-ea"/>
              </a:rPr>
              <a:t>上海麦士</a:t>
            </a:r>
            <a:r>
              <a:rPr lang="en-US" altLang="zh-CN" sz="4000" dirty="0">
                <a:solidFill>
                  <a:srgbClr val="202020"/>
                </a:solidFill>
                <a:latin typeface="微软雅黑" panose="020B0503020204020204" pitchFamily="34" charset="-122"/>
                <a:ea typeface="微软雅黑" panose="020B0503020204020204" pitchFamily="34" charset="-122"/>
                <a:sym typeface="+mn-ea"/>
              </a:rPr>
              <a:t> </a:t>
            </a:r>
            <a:br>
              <a:rPr lang="en-US" altLang="zh-CN"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联合开发</a:t>
            </a:r>
            <a:br>
              <a:rPr lang="zh-CN" altLang="en-US" dirty="0">
                <a:solidFill>
                  <a:srgbClr val="202020"/>
                </a:solidFill>
                <a:latin typeface="微软雅黑" panose="020B0503020204020204" pitchFamily="34" charset="-122"/>
                <a:ea typeface="微软雅黑" panose="020B0503020204020204" pitchFamily="34" charset="-122"/>
              </a:rPr>
            </a:br>
            <a:endParaRPr lang="zh-CN" altLang="en-US" sz="6600" dirty="0">
              <a:solidFill>
                <a:srgbClr val="5E7A9C"/>
              </a:solidFill>
            </a:endParaRP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25" y="344170"/>
            <a:ext cx="6955155" cy="686435"/>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2.4.4 标配外围3—UART/USART接口</a:t>
            </a:r>
          </a:p>
        </p:txBody>
      </p:sp>
      <p:sp>
        <p:nvSpPr>
          <p:cNvPr id="100" name="文本框 99"/>
          <p:cNvSpPr txBox="1"/>
          <p:nvPr/>
        </p:nvSpPr>
        <p:spPr>
          <a:xfrm>
            <a:off x="671830" y="2069754"/>
            <a:ext cx="5080000" cy="3322955"/>
          </a:xfrm>
          <a:prstGeom prst="rect">
            <a:avLst/>
          </a:prstGeom>
          <a:noFill/>
          <a:ln w="9525">
            <a:noFill/>
          </a:ln>
        </p:spPr>
        <p:txBody>
          <a:bodyPr>
            <a:spAutoFit/>
          </a:bodyPr>
          <a:lstStyle/>
          <a:p>
            <a:pPr indent="266700">
              <a:lnSpc>
                <a:spcPct val="150000"/>
              </a:lnSpc>
            </a:pPr>
            <a:r>
              <a:rPr lang="zh-CN" sz="1400" b="0" dirty="0">
                <a:ea typeface="微软雅黑" panose="020B0503020204020204" pitchFamily="34" charset="-122"/>
              </a:rPr>
              <a:t>UART是Universal Asynchronous Receiver/Transmitter通用异步收发器的简称，而USART是Universal Synchronous/Asynchronous Receiver/Transmitter通用同步/异步收发器的简称，所以UART是USART的一个子集。目前我们常用的是UART，USART能提供更强大的性能，比如通讯速率可以达到7.5Mbps，但也随之带来更高的功耗和额外的时钟线，使用起来不如UART方便。所以，在本课程里还是以UART为主。</a:t>
            </a:r>
            <a:r>
              <a:rPr lang="zh-CN" sz="1400" dirty="0">
                <a:ea typeface="微软雅黑" panose="020B0503020204020204" pitchFamily="34" charset="-122"/>
                <a:sym typeface="+mn-ea"/>
              </a:rPr>
              <a:t>AT32F407有多达8个USART接口，都可以兼容为UART接口。同时，还能提供很多兼容功能，比如流控功能。还可兼容ISO7816-3、IrDA SIR和LIN标准等，这里不再展开。</a:t>
            </a:r>
            <a:endParaRPr lang="zh-CN" altLang="en-US" sz="1400" dirty="0"/>
          </a:p>
        </p:txBody>
      </p:sp>
      <p:pic>
        <p:nvPicPr>
          <p:cNvPr id="46" name="图片 46" descr="手机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555" y="1054735"/>
            <a:ext cx="4992370" cy="4849495"/>
          </a:xfrm>
          <a:prstGeom prst="rect">
            <a:avLst/>
          </a:prstGeom>
        </p:spPr>
      </p:pic>
      <p:sp>
        <p:nvSpPr>
          <p:cNvPr id="3" name="文本框 2"/>
          <p:cNvSpPr txBox="1"/>
          <p:nvPr/>
        </p:nvSpPr>
        <p:spPr>
          <a:xfrm>
            <a:off x="6174740" y="6155055"/>
            <a:ext cx="5080000" cy="306705"/>
          </a:xfrm>
          <a:prstGeom prst="rect">
            <a:avLst/>
          </a:prstGeom>
          <a:noFill/>
          <a:ln w="9525">
            <a:noFill/>
          </a:ln>
        </p:spPr>
        <p:txBody>
          <a:bodyPr>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UART数据格式图</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2.4.5 标配外围4—SPI接口</a:t>
            </a:r>
          </a:p>
        </p:txBody>
      </p:sp>
      <p:sp>
        <p:nvSpPr>
          <p:cNvPr id="100" name="文本框 99"/>
          <p:cNvSpPr txBox="1"/>
          <p:nvPr/>
        </p:nvSpPr>
        <p:spPr>
          <a:xfrm>
            <a:off x="497467" y="1186200"/>
            <a:ext cx="5080000" cy="4615815"/>
          </a:xfrm>
          <a:prstGeom prst="rect">
            <a:avLst/>
          </a:prstGeom>
          <a:noFill/>
          <a:ln w="9525">
            <a:noFill/>
          </a:ln>
        </p:spPr>
        <p:txBody>
          <a:bodyPr>
            <a:spAutoFit/>
          </a:bodyPr>
          <a:lstStyle/>
          <a:p>
            <a:pPr indent="266700">
              <a:lnSpc>
                <a:spcPct val="150000"/>
              </a:lnSpc>
            </a:pPr>
            <a:r>
              <a:rPr lang="zh-CN" sz="1400" b="0" dirty="0">
                <a:ea typeface="微软雅黑" panose="020B0503020204020204" pitchFamily="34" charset="-122"/>
              </a:rPr>
              <a:t>SPI接口是Serial Peripheral Interface的简称，它是一个同步接口。这个接口有些地方会称之为总线，但我们还是习惯说是接口。其实最简单的SPI只需要三根线（MOSI，MISO，SCK），因为是同步接口，所以往往是主机来产生时钟信号。之所以会有总线的称呼，是因为SPI接口可以通过用不同的“片选”信号来区别不同的设备，并且让这些设备的MOSI、MISO、SCK这三根线共享。当然，产生“片选”信号的也是主机。但是，因为SPI接口没有寻址能力，只能通过不同片选信号来选择设备，严格意义来说这不能算是总线。</a:t>
            </a:r>
          </a:p>
          <a:p>
            <a:pPr indent="266700">
              <a:lnSpc>
                <a:spcPct val="150000"/>
              </a:lnSpc>
            </a:pPr>
            <a:r>
              <a:rPr lang="zh-CN" sz="1400">
                <a:ea typeface="微软雅黑" panose="020B0503020204020204" pitchFamily="34" charset="-122"/>
                <a:sym typeface="+mn-ea"/>
              </a:rPr>
              <a:t>单个主设备和单个从设备的电路连接，非常直观。同时我们也注意到了主设备的SS管脚被拉高了，原因是主设备不需要被选中，永远存在。从设备的SS管脚被接地了，因为这个图里只有一个从设备，所以永远有效。当有多个从设备的时候，就需要从主设备引出多个管脚来选择当前想要通讯的从设备。</a:t>
            </a:r>
            <a:endParaRPr lang="zh-CN" altLang="en-US" sz="1400" dirty="0"/>
          </a:p>
        </p:txBody>
      </p:sp>
      <p:sp>
        <p:nvSpPr>
          <p:cNvPr id="3" name="文本框 2"/>
          <p:cNvSpPr txBox="1"/>
          <p:nvPr/>
        </p:nvSpPr>
        <p:spPr>
          <a:xfrm>
            <a:off x="6722745" y="5190490"/>
            <a:ext cx="5080000" cy="306705"/>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图3.7:   SPI单个主设备和单个从设备的电路连接</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237867" y="2410907"/>
            <a:ext cx="1746636" cy="27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22708" y="2410907"/>
            <a:ext cx="1576953" cy="276999"/>
          </a:xfrm>
          <a:prstGeom prst="rect">
            <a:avLst/>
          </a:prstGeom>
          <a:noFill/>
        </p:spPr>
        <p:txBody>
          <a:bodyPr wrap="square" rtlCol="0">
            <a:spAutoFit/>
          </a:bodyPr>
          <a:lstStyle/>
          <a:p>
            <a:r>
              <a:rPr lang="en-US" altLang="zh-CN" sz="1200" dirty="0"/>
              <a:t>SHIFT REGISTER</a:t>
            </a:r>
            <a:endParaRPr lang="zh-CN" altLang="en-US" sz="1200" dirty="0"/>
          </a:p>
        </p:txBody>
      </p:sp>
      <p:sp>
        <p:nvSpPr>
          <p:cNvPr id="6" name="矩形 5"/>
          <p:cNvSpPr/>
          <p:nvPr/>
        </p:nvSpPr>
        <p:spPr>
          <a:xfrm>
            <a:off x="9571231" y="3027353"/>
            <a:ext cx="1746636" cy="27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753719" y="3027352"/>
            <a:ext cx="1576953" cy="276999"/>
          </a:xfrm>
          <a:prstGeom prst="rect">
            <a:avLst/>
          </a:prstGeom>
          <a:noFill/>
        </p:spPr>
        <p:txBody>
          <a:bodyPr wrap="square" rtlCol="0">
            <a:spAutoFit/>
          </a:bodyPr>
          <a:lstStyle/>
          <a:p>
            <a:r>
              <a:rPr lang="en-US" altLang="zh-CN" sz="1200" dirty="0"/>
              <a:t>SHIFT REGISTER</a:t>
            </a:r>
            <a:endParaRPr lang="zh-CN" altLang="en-US" sz="1200" dirty="0"/>
          </a:p>
        </p:txBody>
      </p:sp>
      <p:cxnSp>
        <p:nvCxnSpPr>
          <p:cNvPr id="17" name="直接连接符 16"/>
          <p:cNvCxnSpPr/>
          <p:nvPr/>
        </p:nvCxnSpPr>
        <p:spPr>
          <a:xfrm flipH="1">
            <a:off x="6014642" y="2546248"/>
            <a:ext cx="213799" cy="3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317866" y="3165852"/>
            <a:ext cx="213799" cy="3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25753" y="2549406"/>
            <a:ext cx="0" cy="61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14642" y="3165852"/>
            <a:ext cx="3547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1531665" y="2549406"/>
            <a:ext cx="0" cy="616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4" idx="3"/>
          </p:cNvCxnSpPr>
          <p:nvPr/>
        </p:nvCxnSpPr>
        <p:spPr>
          <a:xfrm flipH="1">
            <a:off x="7984503" y="2549406"/>
            <a:ext cx="3547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517805" y="3883667"/>
            <a:ext cx="964212" cy="476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501817" y="3899306"/>
            <a:ext cx="1036248" cy="461665"/>
          </a:xfrm>
          <a:prstGeom prst="rect">
            <a:avLst/>
          </a:prstGeom>
          <a:noFill/>
        </p:spPr>
        <p:txBody>
          <a:bodyPr wrap="square" rtlCol="0">
            <a:spAutoFit/>
          </a:bodyPr>
          <a:lstStyle/>
          <a:p>
            <a:r>
              <a:rPr lang="en-US" altLang="zh-CN" sz="1200" dirty="0"/>
              <a:t>BAUD RATE GENERATOR</a:t>
            </a:r>
            <a:endParaRPr lang="zh-CN" altLang="en-US" sz="1200" dirty="0"/>
          </a:p>
        </p:txBody>
      </p:sp>
      <p:cxnSp>
        <p:nvCxnSpPr>
          <p:cNvPr id="43" name="直接箭头连接符 42"/>
          <p:cNvCxnSpPr>
            <a:stCxn id="38" idx="0"/>
          </p:cNvCxnSpPr>
          <p:nvPr/>
        </p:nvCxnSpPr>
        <p:spPr>
          <a:xfrm flipH="1" flipV="1">
            <a:off x="6999911" y="2687908"/>
            <a:ext cx="20030" cy="1211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019941" y="3598940"/>
            <a:ext cx="3179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10199802" y="3304351"/>
            <a:ext cx="0" cy="29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9332625" y="2165850"/>
            <a:ext cx="9338" cy="2603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310481" y="2165850"/>
            <a:ext cx="483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341963" y="4768953"/>
            <a:ext cx="483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226399" y="2156495"/>
            <a:ext cx="24991" cy="261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742607" y="2156495"/>
            <a:ext cx="483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7788223" y="4768953"/>
            <a:ext cx="483792"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211734" y="2270827"/>
            <a:ext cx="578413" cy="276999"/>
          </a:xfrm>
          <a:prstGeom prst="rect">
            <a:avLst/>
          </a:prstGeom>
          <a:noFill/>
        </p:spPr>
        <p:txBody>
          <a:bodyPr wrap="square" rtlCol="0">
            <a:spAutoFit/>
          </a:bodyPr>
          <a:lstStyle/>
          <a:p>
            <a:r>
              <a:rPr lang="en-US" altLang="zh-CN" sz="1200" dirty="0"/>
              <a:t>MISO</a:t>
            </a:r>
            <a:endParaRPr lang="zh-CN" altLang="en-US" sz="1200" dirty="0"/>
          </a:p>
        </p:txBody>
      </p:sp>
      <p:sp>
        <p:nvSpPr>
          <p:cNvPr id="105" name="文本框 104"/>
          <p:cNvSpPr txBox="1"/>
          <p:nvPr/>
        </p:nvSpPr>
        <p:spPr>
          <a:xfrm>
            <a:off x="8794280" y="2272161"/>
            <a:ext cx="578413" cy="276999"/>
          </a:xfrm>
          <a:prstGeom prst="rect">
            <a:avLst/>
          </a:prstGeom>
          <a:noFill/>
        </p:spPr>
        <p:txBody>
          <a:bodyPr wrap="square" rtlCol="0">
            <a:spAutoFit/>
          </a:bodyPr>
          <a:lstStyle/>
          <a:p>
            <a:r>
              <a:rPr lang="en-US" altLang="zh-CN" sz="1200" dirty="0"/>
              <a:t>MISO</a:t>
            </a:r>
            <a:endParaRPr lang="zh-CN" altLang="en-US" sz="1200" dirty="0"/>
          </a:p>
        </p:txBody>
      </p:sp>
      <p:sp>
        <p:nvSpPr>
          <p:cNvPr id="107" name="文本框 106"/>
          <p:cNvSpPr txBox="1"/>
          <p:nvPr/>
        </p:nvSpPr>
        <p:spPr>
          <a:xfrm>
            <a:off x="8203582" y="2857628"/>
            <a:ext cx="578413" cy="276999"/>
          </a:xfrm>
          <a:prstGeom prst="rect">
            <a:avLst/>
          </a:prstGeom>
          <a:noFill/>
        </p:spPr>
        <p:txBody>
          <a:bodyPr wrap="square" rtlCol="0">
            <a:spAutoFit/>
          </a:bodyPr>
          <a:lstStyle/>
          <a:p>
            <a:r>
              <a:rPr lang="en-US" altLang="zh-CN" sz="1200" dirty="0"/>
              <a:t>MOSI</a:t>
            </a:r>
            <a:endParaRPr lang="zh-CN" altLang="en-US" sz="1200" dirty="0"/>
          </a:p>
        </p:txBody>
      </p:sp>
      <p:sp>
        <p:nvSpPr>
          <p:cNvPr id="109" name="文本框 108"/>
          <p:cNvSpPr txBox="1"/>
          <p:nvPr/>
        </p:nvSpPr>
        <p:spPr>
          <a:xfrm>
            <a:off x="8793935" y="2860832"/>
            <a:ext cx="578413" cy="276999"/>
          </a:xfrm>
          <a:prstGeom prst="rect">
            <a:avLst/>
          </a:prstGeom>
          <a:noFill/>
        </p:spPr>
        <p:txBody>
          <a:bodyPr wrap="square" rtlCol="0">
            <a:spAutoFit/>
          </a:bodyPr>
          <a:lstStyle/>
          <a:p>
            <a:r>
              <a:rPr lang="en-US" altLang="zh-CN" sz="1200" dirty="0"/>
              <a:t>MOSI</a:t>
            </a:r>
            <a:endParaRPr lang="zh-CN" altLang="en-US" sz="1200" dirty="0"/>
          </a:p>
        </p:txBody>
      </p:sp>
      <p:sp>
        <p:nvSpPr>
          <p:cNvPr id="111" name="文本框 110"/>
          <p:cNvSpPr txBox="1"/>
          <p:nvPr/>
        </p:nvSpPr>
        <p:spPr>
          <a:xfrm>
            <a:off x="8224472" y="3335572"/>
            <a:ext cx="578413" cy="276999"/>
          </a:xfrm>
          <a:prstGeom prst="rect">
            <a:avLst/>
          </a:prstGeom>
          <a:noFill/>
        </p:spPr>
        <p:txBody>
          <a:bodyPr wrap="square" rtlCol="0">
            <a:spAutoFit/>
          </a:bodyPr>
          <a:lstStyle/>
          <a:p>
            <a:r>
              <a:rPr lang="en-US" altLang="zh-CN" sz="1200" dirty="0"/>
              <a:t>SCK</a:t>
            </a:r>
            <a:endParaRPr lang="zh-CN" altLang="en-US" sz="1200" dirty="0"/>
          </a:p>
        </p:txBody>
      </p:sp>
      <p:sp>
        <p:nvSpPr>
          <p:cNvPr id="113" name="文本框 112"/>
          <p:cNvSpPr txBox="1"/>
          <p:nvPr/>
        </p:nvSpPr>
        <p:spPr>
          <a:xfrm>
            <a:off x="8878184" y="3338183"/>
            <a:ext cx="578413" cy="276999"/>
          </a:xfrm>
          <a:prstGeom prst="rect">
            <a:avLst/>
          </a:prstGeom>
          <a:noFill/>
        </p:spPr>
        <p:txBody>
          <a:bodyPr wrap="square" rtlCol="0">
            <a:spAutoFit/>
          </a:bodyPr>
          <a:lstStyle/>
          <a:p>
            <a:r>
              <a:rPr lang="en-US" altLang="zh-CN" sz="1200" dirty="0"/>
              <a:t>SCK</a:t>
            </a:r>
            <a:endParaRPr lang="zh-CN" altLang="en-US" sz="1200" dirty="0"/>
          </a:p>
        </p:txBody>
      </p:sp>
      <p:pic>
        <p:nvPicPr>
          <p:cNvPr id="118" name="图片 117"/>
          <p:cNvPicPr>
            <a:picLocks noChangeAspect="1"/>
          </p:cNvPicPr>
          <p:nvPr/>
        </p:nvPicPr>
        <p:blipFill>
          <a:blip r:embed="rId3"/>
          <a:stretch>
            <a:fillRect/>
          </a:stretch>
        </p:blipFill>
        <p:spPr>
          <a:xfrm>
            <a:off x="8271783" y="3820364"/>
            <a:ext cx="794189" cy="236438"/>
          </a:xfrm>
          <a:prstGeom prst="rect">
            <a:avLst/>
          </a:prstGeom>
        </p:spPr>
      </p:pic>
      <p:cxnSp>
        <p:nvCxnSpPr>
          <p:cNvPr id="122" name="直接连接符 121"/>
          <p:cNvCxnSpPr/>
          <p:nvPr/>
        </p:nvCxnSpPr>
        <p:spPr>
          <a:xfrm>
            <a:off x="9027010" y="4155599"/>
            <a:ext cx="314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027010" y="4155599"/>
            <a:ext cx="0" cy="20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8878184" y="4360242"/>
            <a:ext cx="280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8983944" y="4519282"/>
            <a:ext cx="1125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8950135" y="4443868"/>
            <a:ext cx="187869" cy="0"/>
          </a:xfrm>
          <a:prstGeom prst="line">
            <a:avLst/>
          </a:prstGeom>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9021275" y="3893529"/>
            <a:ext cx="578413" cy="276999"/>
          </a:xfrm>
          <a:prstGeom prst="rect">
            <a:avLst/>
          </a:prstGeom>
          <a:noFill/>
        </p:spPr>
        <p:txBody>
          <a:bodyPr wrap="square" rtlCol="0">
            <a:spAutoFit/>
          </a:bodyPr>
          <a:lstStyle/>
          <a:p>
            <a:r>
              <a:rPr lang="en-US" altLang="zh-CN" sz="1200" dirty="0"/>
              <a:t>ss</a:t>
            </a:r>
            <a:endParaRPr lang="zh-CN" altLang="en-US" sz="1200" dirty="0"/>
          </a:p>
        </p:txBody>
      </p:sp>
      <p:sp>
        <p:nvSpPr>
          <p:cNvPr id="147" name="文本框 146"/>
          <p:cNvSpPr txBox="1"/>
          <p:nvPr/>
        </p:nvSpPr>
        <p:spPr>
          <a:xfrm>
            <a:off x="9789390" y="1856105"/>
            <a:ext cx="1576953" cy="276999"/>
          </a:xfrm>
          <a:prstGeom prst="rect">
            <a:avLst/>
          </a:prstGeom>
          <a:noFill/>
        </p:spPr>
        <p:txBody>
          <a:bodyPr wrap="square" rtlCol="0">
            <a:spAutoFit/>
          </a:bodyPr>
          <a:lstStyle/>
          <a:p>
            <a:r>
              <a:rPr lang="en-US" altLang="zh-CN" sz="1200" dirty="0"/>
              <a:t>SLAVE SPI</a:t>
            </a:r>
            <a:endParaRPr lang="zh-CN" altLang="en-US" sz="1200" dirty="0"/>
          </a:p>
        </p:txBody>
      </p:sp>
      <p:sp>
        <p:nvSpPr>
          <p:cNvPr id="149" name="文本框 148"/>
          <p:cNvSpPr txBox="1"/>
          <p:nvPr/>
        </p:nvSpPr>
        <p:spPr>
          <a:xfrm>
            <a:off x="6785036" y="1932960"/>
            <a:ext cx="1576953" cy="276999"/>
          </a:xfrm>
          <a:prstGeom prst="rect">
            <a:avLst/>
          </a:prstGeom>
          <a:noFill/>
        </p:spPr>
        <p:txBody>
          <a:bodyPr wrap="square" rtlCol="0">
            <a:spAutoFit/>
          </a:bodyPr>
          <a:lstStyle/>
          <a:p>
            <a:r>
              <a:rPr lang="en-US" altLang="zh-CN" sz="1200" dirty="0"/>
              <a:t>MASTER SPI</a:t>
            </a:r>
            <a:endParaRPr lang="zh-CN" altLang="en-US" sz="1200" dirty="0"/>
          </a:p>
        </p:txBody>
      </p:sp>
    </p:spTree>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25" y="344170"/>
            <a:ext cx="8356600" cy="686435"/>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2.4.5 </a:t>
            </a:r>
            <a:r>
              <a:rPr sz="2800" dirty="0">
                <a:solidFill>
                  <a:srgbClr val="202020"/>
                </a:solidFill>
                <a:latin typeface="微软雅黑" panose="020B0503020204020204" pitchFamily="34" charset="-122"/>
                <a:ea typeface="微软雅黑" panose="020B0503020204020204" pitchFamily="34" charset="-122"/>
                <a:sym typeface="+mn-ea"/>
              </a:rPr>
              <a:t>单个主设备和多个从设备的电路连接</a:t>
            </a:r>
            <a:endParaRPr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911860" y="2535555"/>
            <a:ext cx="4084955" cy="2306955"/>
          </a:xfrm>
          <a:prstGeom prst="rect">
            <a:avLst/>
          </a:prstGeom>
          <a:noFill/>
          <a:ln w="9525">
            <a:noFill/>
          </a:ln>
        </p:spPr>
        <p:txBody>
          <a:bodyPr wrap="square">
            <a:spAutoFit/>
          </a:bodyPr>
          <a:lstStyle/>
          <a:p>
            <a:pPr indent="266700">
              <a:lnSpc>
                <a:spcPct val="200000"/>
              </a:lnSpc>
            </a:pPr>
            <a:r>
              <a:rPr lang="zh-CN" b="0">
                <a:ea typeface="微软雅黑" panose="020B0503020204020204" pitchFamily="34" charset="-122"/>
              </a:rPr>
              <a:t>当有多个从设备的时候，就需要从主设备引出多个管脚来选择当前想要通讯的从设备。下图就是一个多从设备的电路连接图。</a:t>
            </a:r>
          </a:p>
        </p:txBody>
      </p:sp>
      <p:sp>
        <p:nvSpPr>
          <p:cNvPr id="4" name="文本框 3"/>
          <p:cNvSpPr txBox="1"/>
          <p:nvPr/>
        </p:nvSpPr>
        <p:spPr>
          <a:xfrm>
            <a:off x="6964680" y="5549324"/>
            <a:ext cx="4295140" cy="306705"/>
          </a:xfrm>
          <a:prstGeom prst="rect">
            <a:avLst/>
          </a:prstGeom>
          <a:noFill/>
          <a:ln w="9525">
            <a:noFill/>
          </a:ln>
        </p:spPr>
        <p:txBody>
          <a:bodyPr wrap="square">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图3.8:  SPI单个主设备和多个从设备的电路连接</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6200142" y="3397880"/>
            <a:ext cx="1037915" cy="16426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483912" y="3434385"/>
            <a:ext cx="754145" cy="1569660"/>
          </a:xfrm>
          <a:prstGeom prst="rect">
            <a:avLst/>
          </a:prstGeom>
          <a:noFill/>
        </p:spPr>
        <p:txBody>
          <a:bodyPr wrap="square" rtlCol="0">
            <a:spAutoFit/>
          </a:bodyPr>
          <a:lstStyle/>
          <a:p>
            <a:r>
              <a:rPr lang="en-US" altLang="zh-CN" sz="1600" dirty="0"/>
              <a:t>SCK</a:t>
            </a:r>
          </a:p>
          <a:p>
            <a:r>
              <a:rPr lang="en-US" altLang="zh-CN" sz="1600" dirty="0"/>
              <a:t>MOSI</a:t>
            </a:r>
          </a:p>
          <a:p>
            <a:r>
              <a:rPr lang="en-US" altLang="zh-CN" sz="1600" dirty="0"/>
              <a:t>MISO</a:t>
            </a:r>
          </a:p>
          <a:p>
            <a:r>
              <a:rPr lang="en-US" altLang="zh-CN" sz="1600" dirty="0"/>
              <a:t>SS1</a:t>
            </a:r>
          </a:p>
          <a:p>
            <a:r>
              <a:rPr lang="en-US" altLang="zh-CN" sz="1600" dirty="0"/>
              <a:t>SS2</a:t>
            </a:r>
          </a:p>
          <a:p>
            <a:r>
              <a:rPr lang="en-US" altLang="zh-CN" sz="1600" dirty="0" err="1"/>
              <a:t>SSn</a:t>
            </a:r>
            <a:endParaRPr lang="zh-CN" altLang="en-US" sz="1600" dirty="0"/>
          </a:p>
        </p:txBody>
      </p:sp>
      <p:sp>
        <p:nvSpPr>
          <p:cNvPr id="6" name="文本框 5"/>
          <p:cNvSpPr txBox="1"/>
          <p:nvPr/>
        </p:nvSpPr>
        <p:spPr>
          <a:xfrm>
            <a:off x="6290216" y="2970917"/>
            <a:ext cx="1141535" cy="338554"/>
          </a:xfrm>
          <a:prstGeom prst="rect">
            <a:avLst/>
          </a:prstGeom>
          <a:noFill/>
        </p:spPr>
        <p:txBody>
          <a:bodyPr wrap="square" rtlCol="0">
            <a:spAutoFit/>
          </a:bodyPr>
          <a:lstStyle/>
          <a:p>
            <a:r>
              <a:rPr lang="en-US" altLang="zh-CN" sz="1600" dirty="0"/>
              <a:t>MASTER</a:t>
            </a:r>
            <a:endParaRPr lang="zh-CN" altLang="en-US" sz="1600" dirty="0"/>
          </a:p>
        </p:txBody>
      </p:sp>
      <p:sp>
        <p:nvSpPr>
          <p:cNvPr id="7" name="矩形 6"/>
          <p:cNvSpPr/>
          <p:nvPr/>
        </p:nvSpPr>
        <p:spPr>
          <a:xfrm>
            <a:off x="7730107" y="2108365"/>
            <a:ext cx="1037915" cy="937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16200000">
            <a:off x="7861685" y="2100344"/>
            <a:ext cx="814062" cy="1077218"/>
          </a:xfrm>
          <a:prstGeom prst="rect">
            <a:avLst/>
          </a:prstGeom>
          <a:noFill/>
        </p:spPr>
        <p:txBody>
          <a:bodyPr wrap="square" rtlCol="0">
            <a:spAutoFit/>
          </a:bodyPr>
          <a:lstStyle/>
          <a:p>
            <a:r>
              <a:rPr lang="en-US" altLang="zh-CN" sz="1600" dirty="0"/>
              <a:t>SCK</a:t>
            </a:r>
          </a:p>
          <a:p>
            <a:r>
              <a:rPr lang="en-US" altLang="zh-CN" sz="1600" dirty="0"/>
              <a:t>MOSI</a:t>
            </a:r>
          </a:p>
          <a:p>
            <a:r>
              <a:rPr lang="en-US" altLang="zh-CN" sz="1600" dirty="0"/>
              <a:t>MISO</a:t>
            </a:r>
          </a:p>
          <a:p>
            <a:r>
              <a:rPr lang="en-US" altLang="zh-CN" sz="1600" dirty="0"/>
              <a:t>SS</a:t>
            </a:r>
            <a:endParaRPr lang="zh-CN" altLang="en-US" sz="1600" dirty="0"/>
          </a:p>
        </p:txBody>
      </p:sp>
      <p:sp>
        <p:nvSpPr>
          <p:cNvPr id="10" name="文本框 9"/>
          <p:cNvSpPr txBox="1"/>
          <p:nvPr/>
        </p:nvSpPr>
        <p:spPr>
          <a:xfrm>
            <a:off x="7814948" y="1718120"/>
            <a:ext cx="1141535" cy="338554"/>
          </a:xfrm>
          <a:prstGeom prst="rect">
            <a:avLst/>
          </a:prstGeom>
          <a:noFill/>
        </p:spPr>
        <p:txBody>
          <a:bodyPr wrap="square" rtlCol="0">
            <a:spAutoFit/>
          </a:bodyPr>
          <a:lstStyle/>
          <a:p>
            <a:r>
              <a:rPr lang="en-US" altLang="zh-CN" sz="1600" dirty="0"/>
              <a:t>SLAVE1</a:t>
            </a:r>
            <a:endParaRPr lang="zh-CN" altLang="en-US" sz="1600" dirty="0"/>
          </a:p>
        </p:txBody>
      </p:sp>
      <p:sp>
        <p:nvSpPr>
          <p:cNvPr id="11" name="矩形 10"/>
          <p:cNvSpPr/>
          <p:nvPr/>
        </p:nvSpPr>
        <p:spPr>
          <a:xfrm>
            <a:off x="9279893" y="2090094"/>
            <a:ext cx="1037915" cy="937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16200000">
            <a:off x="9411471" y="2082073"/>
            <a:ext cx="814062" cy="1077218"/>
          </a:xfrm>
          <a:prstGeom prst="rect">
            <a:avLst/>
          </a:prstGeom>
          <a:noFill/>
        </p:spPr>
        <p:txBody>
          <a:bodyPr wrap="square" rtlCol="0">
            <a:spAutoFit/>
          </a:bodyPr>
          <a:lstStyle/>
          <a:p>
            <a:r>
              <a:rPr lang="en-US" altLang="zh-CN" sz="1600" dirty="0"/>
              <a:t>SCK</a:t>
            </a:r>
          </a:p>
          <a:p>
            <a:r>
              <a:rPr lang="en-US" altLang="zh-CN" sz="1600" dirty="0"/>
              <a:t>MOSI</a:t>
            </a:r>
          </a:p>
          <a:p>
            <a:r>
              <a:rPr lang="en-US" altLang="zh-CN" sz="1600" dirty="0"/>
              <a:t>MISO</a:t>
            </a:r>
          </a:p>
          <a:p>
            <a:r>
              <a:rPr lang="en-US" altLang="zh-CN" sz="1600" dirty="0"/>
              <a:t>SS</a:t>
            </a:r>
            <a:endParaRPr lang="zh-CN" altLang="en-US" sz="1600" dirty="0"/>
          </a:p>
        </p:txBody>
      </p:sp>
      <p:sp>
        <p:nvSpPr>
          <p:cNvPr id="15" name="文本框 14"/>
          <p:cNvSpPr txBox="1"/>
          <p:nvPr/>
        </p:nvSpPr>
        <p:spPr>
          <a:xfrm>
            <a:off x="9364734" y="1699849"/>
            <a:ext cx="1141535" cy="338554"/>
          </a:xfrm>
          <a:prstGeom prst="rect">
            <a:avLst/>
          </a:prstGeom>
          <a:noFill/>
        </p:spPr>
        <p:txBody>
          <a:bodyPr wrap="square" rtlCol="0">
            <a:spAutoFit/>
          </a:bodyPr>
          <a:lstStyle/>
          <a:p>
            <a:r>
              <a:rPr lang="en-US" altLang="zh-CN" sz="1600" dirty="0"/>
              <a:t>SLAVE2</a:t>
            </a:r>
            <a:endParaRPr lang="zh-CN" altLang="en-US" sz="1600" dirty="0"/>
          </a:p>
        </p:txBody>
      </p:sp>
      <p:sp>
        <p:nvSpPr>
          <p:cNvPr id="17" name="矩形 16"/>
          <p:cNvSpPr/>
          <p:nvPr/>
        </p:nvSpPr>
        <p:spPr>
          <a:xfrm>
            <a:off x="10766456" y="2080177"/>
            <a:ext cx="1037915" cy="937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rot="16200000">
            <a:off x="10898034" y="2072156"/>
            <a:ext cx="814062" cy="1077218"/>
          </a:xfrm>
          <a:prstGeom prst="rect">
            <a:avLst/>
          </a:prstGeom>
          <a:noFill/>
        </p:spPr>
        <p:txBody>
          <a:bodyPr wrap="square" rtlCol="0">
            <a:spAutoFit/>
          </a:bodyPr>
          <a:lstStyle/>
          <a:p>
            <a:r>
              <a:rPr lang="en-US" altLang="zh-CN" sz="1600" dirty="0"/>
              <a:t>SCK</a:t>
            </a:r>
          </a:p>
          <a:p>
            <a:r>
              <a:rPr lang="en-US" altLang="zh-CN" sz="1600" dirty="0"/>
              <a:t>MOSI</a:t>
            </a:r>
          </a:p>
          <a:p>
            <a:r>
              <a:rPr lang="en-US" altLang="zh-CN" sz="1600" dirty="0"/>
              <a:t>MISO</a:t>
            </a:r>
          </a:p>
          <a:p>
            <a:r>
              <a:rPr lang="en-US" altLang="zh-CN" sz="1600" dirty="0"/>
              <a:t>SS</a:t>
            </a:r>
            <a:endParaRPr lang="zh-CN" altLang="en-US" sz="1600" dirty="0"/>
          </a:p>
        </p:txBody>
      </p:sp>
      <p:sp>
        <p:nvSpPr>
          <p:cNvPr id="21" name="文本框 20"/>
          <p:cNvSpPr txBox="1"/>
          <p:nvPr/>
        </p:nvSpPr>
        <p:spPr>
          <a:xfrm>
            <a:off x="10851297" y="1689932"/>
            <a:ext cx="1141535" cy="338554"/>
          </a:xfrm>
          <a:prstGeom prst="rect">
            <a:avLst/>
          </a:prstGeom>
          <a:noFill/>
        </p:spPr>
        <p:txBody>
          <a:bodyPr wrap="square" rtlCol="0">
            <a:spAutoFit/>
          </a:bodyPr>
          <a:lstStyle/>
          <a:p>
            <a:r>
              <a:rPr lang="en-US" altLang="zh-CN" sz="1600" dirty="0"/>
              <a:t>SLAVE n</a:t>
            </a:r>
            <a:endParaRPr lang="zh-CN" altLang="en-US" sz="1600" dirty="0"/>
          </a:p>
        </p:txBody>
      </p:sp>
      <p:cxnSp>
        <p:nvCxnSpPr>
          <p:cNvPr id="25" name="直接箭头连接符 24"/>
          <p:cNvCxnSpPr/>
          <p:nvPr/>
        </p:nvCxnSpPr>
        <p:spPr>
          <a:xfrm>
            <a:off x="7238057" y="3576127"/>
            <a:ext cx="193694"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连接符 26"/>
          <p:cNvCxnSpPr/>
          <p:nvPr/>
        </p:nvCxnSpPr>
        <p:spPr>
          <a:xfrm>
            <a:off x="7324627" y="3576127"/>
            <a:ext cx="3181642"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a:off x="10426045" y="3576127"/>
            <a:ext cx="340411"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p:cNvCxnSpPr/>
          <p:nvPr/>
        </p:nvCxnSpPr>
        <p:spPr>
          <a:xfrm>
            <a:off x="10766456" y="3576127"/>
            <a:ext cx="197963"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33" name="直接箭头连接符 32"/>
          <p:cNvCxnSpPr/>
          <p:nvPr/>
        </p:nvCxnSpPr>
        <p:spPr>
          <a:xfrm flipV="1">
            <a:off x="10964419" y="3030499"/>
            <a:ext cx="0" cy="56389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V="1">
            <a:off x="7902279" y="3012229"/>
            <a:ext cx="0" cy="56389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9" name="直接箭头连接符 48"/>
          <p:cNvCxnSpPr/>
          <p:nvPr/>
        </p:nvCxnSpPr>
        <p:spPr>
          <a:xfrm flipV="1">
            <a:off x="9448275" y="3002311"/>
            <a:ext cx="0" cy="56389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7" name="流程图: 接点 46"/>
          <p:cNvSpPr/>
          <p:nvPr/>
        </p:nvSpPr>
        <p:spPr>
          <a:xfrm>
            <a:off x="7875208" y="3480876"/>
            <a:ext cx="56923" cy="949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接点 49"/>
          <p:cNvSpPr/>
          <p:nvPr/>
        </p:nvSpPr>
        <p:spPr>
          <a:xfrm>
            <a:off x="9418423" y="3499497"/>
            <a:ext cx="56923" cy="949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31751" y="3898317"/>
            <a:ext cx="3181642"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54" name="直接连接符 53"/>
          <p:cNvCxnSpPr/>
          <p:nvPr/>
        </p:nvCxnSpPr>
        <p:spPr>
          <a:xfrm>
            <a:off x="10564582" y="3887732"/>
            <a:ext cx="219722" cy="7942"/>
          </a:xfrm>
          <a:prstGeom prst="line">
            <a:avLst/>
          </a:prstGeom>
          <a:ln w="95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直接连接符 54"/>
          <p:cNvCxnSpPr/>
          <p:nvPr/>
        </p:nvCxnSpPr>
        <p:spPr>
          <a:xfrm>
            <a:off x="10784304" y="3887732"/>
            <a:ext cx="440302" cy="351"/>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56" name="直接箭头连接符 55"/>
          <p:cNvCxnSpPr/>
          <p:nvPr/>
        </p:nvCxnSpPr>
        <p:spPr>
          <a:xfrm flipV="1">
            <a:off x="11224606" y="3012228"/>
            <a:ext cx="0" cy="894125"/>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p:cNvCxnSpPr/>
          <p:nvPr/>
        </p:nvCxnSpPr>
        <p:spPr>
          <a:xfrm flipV="1">
            <a:off x="8162466" y="3030499"/>
            <a:ext cx="0" cy="857584"/>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p:cNvCxnSpPr/>
          <p:nvPr/>
        </p:nvCxnSpPr>
        <p:spPr>
          <a:xfrm flipV="1">
            <a:off x="9708462" y="3002311"/>
            <a:ext cx="0" cy="875854"/>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59" name="流程图: 接点 58"/>
          <p:cNvSpPr/>
          <p:nvPr/>
        </p:nvSpPr>
        <p:spPr>
          <a:xfrm>
            <a:off x="8135395" y="3792832"/>
            <a:ext cx="56923" cy="949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9678610" y="3811453"/>
            <a:ext cx="56923" cy="949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p:cNvCxnSpPr/>
          <p:nvPr/>
        </p:nvCxnSpPr>
        <p:spPr>
          <a:xfrm>
            <a:off x="7238057" y="3887732"/>
            <a:ext cx="19369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0" name="直接箭头连接符 69"/>
          <p:cNvCxnSpPr/>
          <p:nvPr/>
        </p:nvCxnSpPr>
        <p:spPr>
          <a:xfrm flipH="1">
            <a:off x="7238057" y="4139379"/>
            <a:ext cx="1936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直接连接符 71"/>
          <p:cNvCxnSpPr/>
          <p:nvPr/>
        </p:nvCxnSpPr>
        <p:spPr>
          <a:xfrm>
            <a:off x="7431751" y="4139379"/>
            <a:ext cx="313283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4" name="直接连接符 73"/>
          <p:cNvCxnSpPr/>
          <p:nvPr/>
        </p:nvCxnSpPr>
        <p:spPr>
          <a:xfrm>
            <a:off x="10506269" y="4139379"/>
            <a:ext cx="26018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直接连接符 85"/>
          <p:cNvCxnSpPr/>
          <p:nvPr/>
        </p:nvCxnSpPr>
        <p:spPr>
          <a:xfrm>
            <a:off x="10766456" y="4139379"/>
            <a:ext cx="65560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直接箭头连接符 87"/>
          <p:cNvCxnSpPr/>
          <p:nvPr/>
        </p:nvCxnSpPr>
        <p:spPr>
          <a:xfrm>
            <a:off x="11422064" y="3002311"/>
            <a:ext cx="0" cy="25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0" name="直接连接符 89"/>
          <p:cNvCxnSpPr/>
          <p:nvPr/>
        </p:nvCxnSpPr>
        <p:spPr>
          <a:xfrm>
            <a:off x="11422064" y="3140194"/>
            <a:ext cx="0" cy="999185"/>
          </a:xfrm>
          <a:prstGeom prst="line">
            <a:avLst/>
          </a:prstGeom>
        </p:spPr>
        <p:style>
          <a:lnRef idx="3">
            <a:schemeClr val="accent1"/>
          </a:lnRef>
          <a:fillRef idx="0">
            <a:schemeClr val="accent1"/>
          </a:fillRef>
          <a:effectRef idx="2">
            <a:schemeClr val="accent1"/>
          </a:effectRef>
          <a:fontRef idx="minor">
            <a:schemeClr val="tx1"/>
          </a:fontRef>
        </p:style>
      </p:cxnSp>
      <p:cxnSp>
        <p:nvCxnSpPr>
          <p:cNvPr id="92" name="直接箭头连接符 91"/>
          <p:cNvCxnSpPr/>
          <p:nvPr/>
        </p:nvCxnSpPr>
        <p:spPr>
          <a:xfrm>
            <a:off x="8386860" y="3045984"/>
            <a:ext cx="0" cy="25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直接连接符 92"/>
          <p:cNvCxnSpPr/>
          <p:nvPr/>
        </p:nvCxnSpPr>
        <p:spPr>
          <a:xfrm>
            <a:off x="8381574" y="3158707"/>
            <a:ext cx="0" cy="999185"/>
          </a:xfrm>
          <a:prstGeom prst="line">
            <a:avLst/>
          </a:prstGeom>
        </p:spPr>
        <p:style>
          <a:lnRef idx="3">
            <a:schemeClr val="accent1"/>
          </a:lnRef>
          <a:fillRef idx="0">
            <a:schemeClr val="accent1"/>
          </a:fillRef>
          <a:effectRef idx="2">
            <a:schemeClr val="accent1"/>
          </a:effectRef>
          <a:fontRef idx="minor">
            <a:schemeClr val="tx1"/>
          </a:fontRef>
        </p:style>
      </p:cxnSp>
      <p:cxnSp>
        <p:nvCxnSpPr>
          <p:cNvPr id="94" name="直接箭头连接符 93"/>
          <p:cNvCxnSpPr/>
          <p:nvPr/>
        </p:nvCxnSpPr>
        <p:spPr>
          <a:xfrm>
            <a:off x="9935501" y="3015694"/>
            <a:ext cx="0" cy="25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直接连接符 94"/>
          <p:cNvCxnSpPr/>
          <p:nvPr/>
        </p:nvCxnSpPr>
        <p:spPr>
          <a:xfrm>
            <a:off x="9935501" y="3153577"/>
            <a:ext cx="0" cy="999185"/>
          </a:xfrm>
          <a:prstGeom prst="line">
            <a:avLst/>
          </a:prstGeom>
        </p:spPr>
        <p:style>
          <a:lnRef idx="3">
            <a:schemeClr val="accent1"/>
          </a:lnRef>
          <a:fillRef idx="0">
            <a:schemeClr val="accent1"/>
          </a:fillRef>
          <a:effectRef idx="2">
            <a:schemeClr val="accent1"/>
          </a:effectRef>
          <a:fontRef idx="minor">
            <a:schemeClr val="tx1"/>
          </a:fontRef>
        </p:style>
      </p:cxnSp>
      <p:sp>
        <p:nvSpPr>
          <p:cNvPr id="91" name="流程图: 接点 90"/>
          <p:cNvSpPr/>
          <p:nvPr/>
        </p:nvSpPr>
        <p:spPr>
          <a:xfrm>
            <a:off x="8353112" y="4073957"/>
            <a:ext cx="56923" cy="949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流程图: 接点 96"/>
          <p:cNvSpPr/>
          <p:nvPr/>
        </p:nvSpPr>
        <p:spPr>
          <a:xfrm>
            <a:off x="9907042" y="4044482"/>
            <a:ext cx="56918" cy="94897"/>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p:cNvCxnSpPr/>
          <p:nvPr/>
        </p:nvCxnSpPr>
        <p:spPr>
          <a:xfrm>
            <a:off x="7238057" y="4370070"/>
            <a:ext cx="1936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直接箭头连接符 101"/>
          <p:cNvCxnSpPr/>
          <p:nvPr/>
        </p:nvCxnSpPr>
        <p:spPr>
          <a:xfrm>
            <a:off x="7240479" y="4599681"/>
            <a:ext cx="1936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直接箭头连接符 102"/>
          <p:cNvCxnSpPr/>
          <p:nvPr/>
        </p:nvCxnSpPr>
        <p:spPr>
          <a:xfrm>
            <a:off x="7238057" y="4831984"/>
            <a:ext cx="1936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直接连接符 103"/>
          <p:cNvCxnSpPr/>
          <p:nvPr/>
        </p:nvCxnSpPr>
        <p:spPr>
          <a:xfrm>
            <a:off x="7431751" y="4370070"/>
            <a:ext cx="122205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5" name="直接连接符 104"/>
          <p:cNvCxnSpPr/>
          <p:nvPr/>
        </p:nvCxnSpPr>
        <p:spPr>
          <a:xfrm>
            <a:off x="7340768" y="4599681"/>
            <a:ext cx="284960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7" name="直接连接符 106"/>
          <p:cNvCxnSpPr/>
          <p:nvPr/>
        </p:nvCxnSpPr>
        <p:spPr>
          <a:xfrm>
            <a:off x="7340768" y="4831984"/>
            <a:ext cx="327262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0" name="直接箭头连接符 109"/>
          <p:cNvCxnSpPr/>
          <p:nvPr/>
        </p:nvCxnSpPr>
        <p:spPr>
          <a:xfrm flipV="1">
            <a:off x="8653806" y="3027713"/>
            <a:ext cx="0" cy="134235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1" name="直接箭头连接符 110"/>
          <p:cNvCxnSpPr/>
          <p:nvPr/>
        </p:nvCxnSpPr>
        <p:spPr>
          <a:xfrm flipV="1">
            <a:off x="10201373" y="3045984"/>
            <a:ext cx="0" cy="15711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3" name="直接箭头连接符 112"/>
          <p:cNvCxnSpPr/>
          <p:nvPr/>
        </p:nvCxnSpPr>
        <p:spPr>
          <a:xfrm flipV="1">
            <a:off x="11642103" y="3012228"/>
            <a:ext cx="0" cy="184297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6" name="直接连接符 115"/>
          <p:cNvCxnSpPr/>
          <p:nvPr/>
        </p:nvCxnSpPr>
        <p:spPr>
          <a:xfrm>
            <a:off x="10510886" y="4831984"/>
            <a:ext cx="340411"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直接连接符 116"/>
          <p:cNvCxnSpPr/>
          <p:nvPr/>
        </p:nvCxnSpPr>
        <p:spPr>
          <a:xfrm>
            <a:off x="10865437" y="4855199"/>
            <a:ext cx="789991" cy="0"/>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sym typeface="+mn-ea"/>
              </a:rPr>
              <a:t>AT32F407中的SPI外围框图</a:t>
            </a:r>
            <a:endParaRPr sz="2800" dirty="0">
              <a:solidFill>
                <a:srgbClr val="20202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52805" y="2019935"/>
            <a:ext cx="3400425" cy="2584450"/>
          </a:xfrm>
          <a:prstGeom prst="rect">
            <a:avLst/>
          </a:prstGeom>
          <a:noFill/>
          <a:ln w="9525">
            <a:noFill/>
          </a:ln>
        </p:spPr>
        <p:txBody>
          <a:bodyPr wrap="square">
            <a:spAutoFit/>
          </a:bodyPr>
          <a:lstStyle/>
          <a:p>
            <a:pPr indent="0">
              <a:lnSpc>
                <a:spcPct val="150000"/>
              </a:lnSpc>
            </a:pPr>
            <a:r>
              <a:rPr lang="zh-CN" b="0">
                <a:ea typeface="微软雅黑" panose="020B0503020204020204" pitchFamily="34" charset="-122"/>
              </a:rPr>
              <a:t>SPI接口的特点是：高速（AT32F407可达50Mbps），全双工，可以8位或16位传输。我们常用的SD卡就是在SPI基础上扩展的。AT32F407有硬件CRC生存/校验器，可以提高完整性。</a:t>
            </a:r>
            <a:endParaRPr lang="zh-CN" altLang="en-US"/>
          </a:p>
        </p:txBody>
      </p:sp>
      <p:pic>
        <p:nvPicPr>
          <p:cNvPr id="36" name="图片 36" descr="手机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405" y="1209675"/>
            <a:ext cx="6732905" cy="4616450"/>
          </a:xfrm>
          <a:prstGeom prst="rect">
            <a:avLst/>
          </a:prstGeom>
        </p:spPr>
      </p:pic>
    </p:spTree>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altLang="zh-CN" sz="2800" dirty="0">
                <a:solidFill>
                  <a:srgbClr val="202020"/>
                </a:solidFill>
                <a:latin typeface="微软雅黑" panose="020B0503020204020204" pitchFamily="34" charset="-122"/>
                <a:ea typeface="微软雅黑" panose="020B0503020204020204" pitchFamily="34" charset="-122"/>
              </a:rPr>
              <a:t>SPI</a:t>
            </a:r>
            <a:r>
              <a:rPr lang="zh-CN" altLang="en-US" sz="2800" dirty="0">
                <a:solidFill>
                  <a:srgbClr val="202020"/>
                </a:solidFill>
                <a:latin typeface="微软雅黑" panose="020B0503020204020204" pitchFamily="34" charset="-122"/>
                <a:ea typeface="微软雅黑" panose="020B0503020204020204" pitchFamily="34" charset="-122"/>
              </a:rPr>
              <a:t>时序图</a:t>
            </a:r>
          </a:p>
        </p:txBody>
      </p:sp>
      <p:pic>
        <p:nvPicPr>
          <p:cNvPr id="37" name="图片 37" descr="手机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560" y="2159635"/>
            <a:ext cx="4904105" cy="2804160"/>
          </a:xfrm>
          <a:prstGeom prst="rect">
            <a:avLst/>
          </a:prstGeom>
        </p:spPr>
      </p:pic>
      <p:pic>
        <p:nvPicPr>
          <p:cNvPr id="44"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6835" y="2159635"/>
            <a:ext cx="4794250" cy="2731135"/>
          </a:xfrm>
          <a:prstGeom prst="rect">
            <a:avLst/>
          </a:prstGeom>
        </p:spPr>
      </p:pic>
      <p:sp>
        <p:nvSpPr>
          <p:cNvPr id="100" name="文本框 99"/>
          <p:cNvSpPr txBox="1"/>
          <p:nvPr/>
        </p:nvSpPr>
        <p:spPr>
          <a:xfrm>
            <a:off x="623570" y="5349875"/>
            <a:ext cx="5080000" cy="252730"/>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图3.10: CHPA=1时，不同的CPOL的数据采样时间</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040755" y="5439410"/>
            <a:ext cx="5080000" cy="252730"/>
          </a:xfrm>
          <a:prstGeom prst="rect">
            <a:avLst/>
          </a:prstGeom>
          <a:noFill/>
          <a:ln w="9525">
            <a:noFill/>
          </a:ln>
        </p:spPr>
        <p:txBody>
          <a:bodyPr>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图3.11: CHPA=0时，不同的CPOL的数据采样时间</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2.4.6 标配外围5—DMA控制器</a:t>
            </a:r>
          </a:p>
        </p:txBody>
      </p:sp>
      <p:pic>
        <p:nvPicPr>
          <p:cNvPr id="50" name="图片 50" descr="手机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6655" y="1456690"/>
            <a:ext cx="5400040" cy="4541520"/>
          </a:xfrm>
          <a:prstGeom prst="rect">
            <a:avLst/>
          </a:prstGeom>
        </p:spPr>
      </p:pic>
      <p:sp>
        <p:nvSpPr>
          <p:cNvPr id="100" name="文本框 99"/>
          <p:cNvSpPr txBox="1"/>
          <p:nvPr/>
        </p:nvSpPr>
        <p:spPr>
          <a:xfrm>
            <a:off x="4669155" y="6291580"/>
            <a:ext cx="5080000" cy="252730"/>
          </a:xfrm>
          <a:prstGeom prst="rect">
            <a:avLst/>
          </a:prstGeom>
          <a:noFill/>
          <a:ln w="9525">
            <a:noFill/>
          </a:ln>
        </p:spPr>
        <p:txBody>
          <a:bodyPr>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图3.12: DMA框图</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82295" y="1456690"/>
            <a:ext cx="4086860" cy="4661535"/>
          </a:xfrm>
          <a:prstGeom prst="rect">
            <a:avLst/>
          </a:prstGeom>
          <a:noFill/>
        </p:spPr>
        <p:txBody>
          <a:bodyPr wrap="square" rtlCol="0">
            <a:spAutoFit/>
          </a:bodyPr>
          <a:lstStyle/>
          <a:p>
            <a:pPr>
              <a:lnSpc>
                <a:spcPct val="150000"/>
              </a:lnSpc>
            </a:pPr>
            <a:r>
              <a:rPr lang="zh-CN" altLang="en-US"/>
              <a:t>DMA(直接存储器存取)，可以在没有内核干预的情况下完成外设和存储器之间或者存储器和存储器之间的高速数据搬移工作。可以大大减轻内核负荷，提高系统效率。AT32F407中有两个独立的DMA控制器，共14个通道（DMA1有7个，DMA2有7个），每个通道都可以管理来自一个或者多个外设对存储器访问的请求。还有一个仲裁器来协调各个DMA请求的优先权（优先权可以在DMA_CHCTRLx寄存器中设置）。</a:t>
            </a:r>
          </a:p>
        </p:txBody>
      </p:sp>
    </p:spTree>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0"/>
            <a:ext cx="11985674" cy="6858000"/>
            <a:chOff x="1" y="0"/>
            <a:chExt cx="11985674" cy="6858000"/>
          </a:xfrm>
        </p:grpSpPr>
        <p:sp>
          <p:nvSpPr>
            <p:cNvPr id="11" name="Rectangle 8"/>
            <p:cNvSpPr/>
            <p:nvPr userDrawn="1">
              <p:custDataLst>
                <p:tags r:id="rId7"/>
              </p:custDataLst>
            </p:nvPr>
          </p:nvSpPr>
          <p:spPr>
            <a:xfrm>
              <a:off x="1" y="0"/>
              <a:ext cx="599970" cy="6858000"/>
            </a:xfrm>
            <a:prstGeom prst="rect">
              <a:avLst/>
            </a:prstGeom>
            <a:solidFill>
              <a:srgbClr val="F6DED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solidFill>
                  <a:srgbClr val="FFFFFF"/>
                </a:solidFill>
                <a:latin typeface="微软雅黑" panose="020B0503020204020204" pitchFamily="34" charset="-122"/>
                <a:ea typeface="微软雅黑" panose="020B0503020204020204" pitchFamily="34" charset="-122"/>
              </a:endParaRPr>
            </a:p>
          </p:txBody>
        </p:sp>
        <p:cxnSp>
          <p:nvCxnSpPr>
            <p:cNvPr id="16" name="Straight Connector 11"/>
            <p:cNvCxnSpPr/>
            <p:nvPr>
              <p:custDataLst>
                <p:tags r:id="rId8"/>
              </p:custDataLst>
            </p:nvPr>
          </p:nvCxnSpPr>
          <p:spPr>
            <a:xfrm flipV="1">
              <a:off x="11705902" y="0"/>
              <a:ext cx="0" cy="6191250"/>
            </a:xfrm>
            <a:prstGeom prst="line">
              <a:avLst/>
            </a:prstGeom>
            <a:ln w="28575">
              <a:solidFill>
                <a:srgbClr val="F6DED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custDataLst>
                <p:tags r:id="rId9"/>
              </p:custDataLst>
            </p:nvPr>
          </p:nvCxnSpPr>
          <p:spPr>
            <a:xfrm flipV="1">
              <a:off x="11985675" y="3429000"/>
              <a:ext cx="0" cy="3429000"/>
            </a:xfrm>
            <a:prstGeom prst="line">
              <a:avLst/>
            </a:prstGeom>
            <a:ln w="19050">
              <a:solidFill>
                <a:srgbClr val="F6DED4"/>
              </a:solidFill>
            </a:ln>
          </p:spPr>
          <p:style>
            <a:lnRef idx="1">
              <a:schemeClr val="accent1"/>
            </a:lnRef>
            <a:fillRef idx="0">
              <a:schemeClr val="accent1"/>
            </a:fillRef>
            <a:effectRef idx="0">
              <a:schemeClr val="accent1"/>
            </a:effectRef>
            <a:fontRef idx="minor">
              <a:schemeClr val="tx1"/>
            </a:fontRef>
          </p:style>
        </p:cxnSp>
        <p:sp>
          <p:nvSpPr>
            <p:cNvPr id="22" name="Rectangle 8"/>
            <p:cNvSpPr/>
            <p:nvPr userDrawn="1">
              <p:custDataLst>
                <p:tags r:id="rId10"/>
              </p:custDataLst>
            </p:nvPr>
          </p:nvSpPr>
          <p:spPr>
            <a:xfrm>
              <a:off x="209986" y="574212"/>
              <a:ext cx="180000" cy="180000"/>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800" baseline="0">
                <a:solidFill>
                  <a:srgbClr val="FFFFFF"/>
                </a:solidFill>
                <a:latin typeface="微软雅黑" panose="020B0503020204020204" pitchFamily="34" charset="-122"/>
                <a:ea typeface="微软雅黑" panose="020B0503020204020204" pitchFamily="34" charset="-122"/>
              </a:endParaRPr>
            </a:p>
          </p:txBody>
        </p:sp>
        <p:cxnSp>
          <p:nvCxnSpPr>
            <p:cNvPr id="23" name="Straight Connector 16"/>
            <p:cNvCxnSpPr/>
            <p:nvPr userDrawn="1">
              <p:custDataLst>
                <p:tags r:id="rId11"/>
              </p:custDataLst>
            </p:nvPr>
          </p:nvCxnSpPr>
          <p:spPr>
            <a:xfrm flipV="1">
              <a:off x="299986" y="3237633"/>
              <a:ext cx="0" cy="3429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custDataLst>
              <p:tags r:id="rId3"/>
            </p:custDataLst>
          </p:nvPr>
        </p:nvPicPr>
        <p:blipFill rotWithShape="1">
          <a:blip r:embed="rId14"/>
          <a:srcRect l="23956" r="23956"/>
          <a:stretch>
            <a:fillRect/>
          </a:stretch>
        </p:blipFill>
        <p:spPr>
          <a:xfrm>
            <a:off x="1504950" y="1015999"/>
            <a:ext cx="3771903" cy="5181599"/>
          </a:xfrm>
          <a:prstGeom prst="rect">
            <a:avLst/>
          </a:prstGeom>
        </p:spPr>
      </p:pic>
      <p:cxnSp>
        <p:nvCxnSpPr>
          <p:cNvPr id="6" name="直接连接符 5"/>
          <p:cNvCxnSpPr/>
          <p:nvPr>
            <p:custDataLst>
              <p:tags r:id="rId4"/>
            </p:custDataLst>
          </p:nvPr>
        </p:nvCxnSpPr>
        <p:spPr>
          <a:xfrm flipH="1">
            <a:off x="5734927" y="2236904"/>
            <a:ext cx="1368000" cy="0"/>
          </a:xfrm>
          <a:prstGeom prst="line">
            <a:avLst/>
          </a:prstGeom>
          <a:noFill/>
          <a:ln w="79375">
            <a:solidFill>
              <a:srgbClr val="E49B7B"/>
            </a:solidFill>
          </a:ln>
          <a:extLst>
            <a:ext uri="{909E8E84-426E-40DD-AFC4-6F175D3DCCD1}">
              <a14:hiddenFill xmlns:a14="http://schemas.microsoft.com/office/drawing/2010/main">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4" name="文本框 3"/>
          <p:cNvSpPr txBox="1"/>
          <p:nvPr>
            <p:custDataLst>
              <p:tags r:id="rId5"/>
            </p:custDataLst>
          </p:nvPr>
        </p:nvSpPr>
        <p:spPr>
          <a:xfrm>
            <a:off x="5633329" y="1016000"/>
            <a:ext cx="3599191" cy="1170104"/>
          </a:xfrm>
          <a:prstGeom prst="rect">
            <a:avLst/>
          </a:prstGeom>
          <a:noFill/>
        </p:spPr>
        <p:txBody>
          <a:bodyPr wrap="square" lIns="90000" tIns="0" rIns="90000" bIns="46800" rtlCol="0" anchor="b">
            <a:normAutofit lnSpcReduction="10000"/>
          </a:bodyPr>
          <a:lstStyle>
            <a:defPPr>
              <a:defRPr lang="zh-CN"/>
            </a:defPPr>
            <a:lvl1pPr algn="r" defTabSz="685800">
              <a:lnSpc>
                <a:spcPct val="120000"/>
              </a:lnSpc>
              <a:defRPr sz="2800" b="1">
                <a:solidFill>
                  <a:schemeClr val="tx1">
                    <a:lumMod val="75000"/>
                    <a:lumOff val="25000"/>
                  </a:schemeClr>
                </a:solidFill>
                <a:latin typeface="+mj-lt"/>
                <a:ea typeface="+mj-ea"/>
                <a:cs typeface="+mj-cs"/>
              </a:defRPr>
            </a:lvl1pPr>
          </a:lstStyle>
          <a:p>
            <a:pPr marL="0" indent="0" algn="l" defTabSz="685165">
              <a:lnSpc>
                <a:spcPct val="130000"/>
              </a:lnSpc>
              <a:spcBef>
                <a:spcPts val="0"/>
              </a:spcBef>
              <a:spcAft>
                <a:spcPts val="0"/>
              </a:spcAft>
              <a:buSzPct val="100000"/>
              <a:buNone/>
            </a:pPr>
            <a:r>
              <a:rPr sz="3200" dirty="0">
                <a:solidFill>
                  <a:srgbClr val="D56432"/>
                </a:solidFill>
                <a:latin typeface="微软雅黑" panose="020B0503020204020204" pitchFamily="34" charset="-122"/>
                <a:ea typeface="微软雅黑" panose="020B0503020204020204" pitchFamily="34" charset="-122"/>
                <a:cs typeface="微软雅黑" panose="020B0503020204020204" pitchFamily="34" charset="-122"/>
              </a:rPr>
              <a:t>2.4.7 标配外围6—GPIO</a:t>
            </a:r>
          </a:p>
        </p:txBody>
      </p:sp>
      <p:sp>
        <p:nvSpPr>
          <p:cNvPr id="5" name="矩形 4"/>
          <p:cNvSpPr/>
          <p:nvPr>
            <p:custDataLst>
              <p:tags r:id="rId6"/>
            </p:custDataLst>
          </p:nvPr>
        </p:nvSpPr>
        <p:spPr>
          <a:xfrm>
            <a:off x="1504950" y="6191250"/>
            <a:ext cx="3401060" cy="417830"/>
          </a:xfrm>
          <a:prstGeom prst="rect">
            <a:avLst/>
          </a:prstGeom>
          <a:solidFill>
            <a:srgbClr val="00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defTabSz="913765">
              <a:lnSpc>
                <a:spcPct val="130000"/>
              </a:lnSpc>
              <a:spcBef>
                <a:spcPts val="0"/>
              </a:spcBef>
              <a:spcAft>
                <a:spcPts val="0"/>
              </a:spcAft>
              <a:buSzPct val="10000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图3.13: GPIO一个的基本结构</a:t>
            </a:r>
          </a:p>
        </p:txBody>
      </p:sp>
      <p:sp>
        <p:nvSpPr>
          <p:cNvPr id="2" name="文本框 1"/>
          <p:cNvSpPr txBox="1"/>
          <p:nvPr/>
        </p:nvSpPr>
        <p:spPr>
          <a:xfrm>
            <a:off x="5862955" y="2458720"/>
            <a:ext cx="4796790" cy="3322955"/>
          </a:xfrm>
          <a:prstGeom prst="rect">
            <a:avLst/>
          </a:prstGeom>
          <a:noFill/>
        </p:spPr>
        <p:txBody>
          <a:bodyPr wrap="square" rtlCol="0">
            <a:spAutoFit/>
          </a:bodyPr>
          <a:lstStyle/>
          <a:p>
            <a:pPr>
              <a:lnSpc>
                <a:spcPct val="150000"/>
              </a:lnSpc>
            </a:pPr>
            <a:r>
              <a:rPr lang="zh-CN" altLang="en-US" sz="2000"/>
              <a:t>GPIO是任何单片机都有的外围功能模块，它最普通，但也最特别，因为GPIO的使用非常灵活。除了简单的作为一个数字I/O口以外，还可以配置成外部中断的输入管脚，或者外部模拟信号的输入。还可以配置成某个其他外设的管脚，比如UART、SPI、DAC等，因此比较繁杂。</a:t>
            </a:r>
          </a:p>
        </p:txBody>
      </p:sp>
    </p:spTree>
    <p:custDataLst>
      <p:tags r:id="rId1"/>
    </p:custData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2.4.8 扩展外围—I</a:t>
            </a:r>
            <a:r>
              <a:rPr sz="2800" baseline="30000" dirty="0">
                <a:solidFill>
                  <a:srgbClr val="202020"/>
                </a:solidFill>
                <a:latin typeface="微软雅黑" panose="020B0503020204020204" pitchFamily="34" charset="-122"/>
                <a:ea typeface="微软雅黑" panose="020B0503020204020204" pitchFamily="34" charset="-122"/>
              </a:rPr>
              <a:t>2</a:t>
            </a:r>
            <a:r>
              <a:rPr sz="2800" dirty="0">
                <a:solidFill>
                  <a:srgbClr val="202020"/>
                </a:solidFill>
                <a:latin typeface="微软雅黑" panose="020B0503020204020204" pitchFamily="34" charset="-122"/>
                <a:ea typeface="微软雅黑" panose="020B0503020204020204" pitchFamily="34" charset="-122"/>
              </a:rPr>
              <a:t>S控制器</a:t>
            </a:r>
          </a:p>
        </p:txBody>
      </p:sp>
      <p:sp>
        <p:nvSpPr>
          <p:cNvPr id="100" name="文本框 99"/>
          <p:cNvSpPr txBox="1"/>
          <p:nvPr/>
        </p:nvSpPr>
        <p:spPr>
          <a:xfrm>
            <a:off x="663575" y="1626870"/>
            <a:ext cx="5206365" cy="5015865"/>
          </a:xfrm>
          <a:prstGeom prst="rect">
            <a:avLst/>
          </a:prstGeom>
          <a:noFill/>
          <a:ln w="9525">
            <a:noFill/>
          </a:ln>
        </p:spPr>
        <p:txBody>
          <a:bodyPr wrap="square">
            <a:spAutoFit/>
          </a:bodyPr>
          <a:lstStyle/>
          <a:p>
            <a:pPr indent="266700">
              <a:lnSpc>
                <a:spcPct val="200000"/>
              </a:lnSpc>
            </a:pPr>
            <a:r>
              <a:rPr lang="en-US" sz="1600" b="0">
                <a:latin typeface="微软雅黑" panose="020B0503020204020204" pitchFamily="34" charset="-122"/>
                <a:ea typeface="微软雅黑" panose="020B0503020204020204" pitchFamily="34" charset="-122"/>
                <a:cs typeface="微软雅黑" panose="020B0503020204020204" pitchFamily="34" charset="-122"/>
              </a:rPr>
              <a:t>I</a:t>
            </a:r>
            <a:r>
              <a:rPr lang="en-US" sz="1600" b="0" baseline="30000">
                <a:latin typeface="微软雅黑" panose="020B0503020204020204" pitchFamily="34" charset="-122"/>
                <a:ea typeface="微软雅黑" panose="020B0503020204020204" pitchFamily="34" charset="-122"/>
                <a:cs typeface="微软雅黑" panose="020B0503020204020204" pitchFamily="34" charset="-122"/>
              </a:rPr>
              <a:t>2</a:t>
            </a:r>
            <a:r>
              <a:rPr lang="zh-CN" sz="1600" b="0">
                <a:latin typeface="微软雅黑" panose="020B0503020204020204" pitchFamily="34" charset="-122"/>
                <a:ea typeface="微软雅黑" panose="020B0503020204020204" pitchFamily="34" charset="-122"/>
                <a:cs typeface="微软雅黑" panose="020B0503020204020204" pitchFamily="34" charset="-122"/>
              </a:rPr>
              <a:t>S(Inter—IC Sound)总线, 又称集成电路内置音频总线，是飞利浦公司为数字音频设备之间的音频数据传输而制定的一种总线标准。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266700" algn="l">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I2S与SPI共用3个引脚:</a:t>
            </a:r>
          </a:p>
          <a:p>
            <a:pPr indent="266700" algn="l">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SD：串行数据(映射至MOSI引脚)，用来发送和接收2路时分复用通道的数据;</a:t>
            </a:r>
          </a:p>
          <a:p>
            <a:pPr indent="266700" algn="l">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WS：字选(映射至NSS引脚)，主模式下作为数据控制信号输出，从模式下作为输入;</a:t>
            </a:r>
          </a:p>
          <a:p>
            <a:pPr indent="266700" algn="l">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CK：串行时钟(映射至SCK引脚)，主模式下作为时钟信号输出，从模式下作为输入。</a:t>
            </a:r>
          </a:p>
        </p:txBody>
      </p:sp>
      <p:pic>
        <p:nvPicPr>
          <p:cNvPr id="57" name="图片 57"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3305" y="901065"/>
            <a:ext cx="4834890" cy="5467350"/>
          </a:xfrm>
          <a:prstGeom prst="rect">
            <a:avLst/>
          </a:prstGeom>
        </p:spPr>
      </p:pic>
      <p:sp>
        <p:nvSpPr>
          <p:cNvPr id="3" name="文本框 2"/>
          <p:cNvSpPr txBox="1"/>
          <p:nvPr/>
        </p:nvSpPr>
        <p:spPr>
          <a:xfrm>
            <a:off x="6309360" y="6298565"/>
            <a:ext cx="5080000" cy="306705"/>
          </a:xfrm>
          <a:prstGeom prst="rect">
            <a:avLst/>
          </a:prstGeom>
          <a:noFill/>
          <a:ln w="9525">
            <a:noFill/>
          </a:ln>
        </p:spPr>
        <p:txBody>
          <a:bodyPr wrap="square">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图3.14:  I2S框图</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I</a:t>
            </a:r>
            <a:r>
              <a:rPr sz="2800" baseline="30000" dirty="0">
                <a:solidFill>
                  <a:srgbClr val="202020"/>
                </a:solidFill>
                <a:latin typeface="微软雅黑" panose="020B0503020204020204" pitchFamily="34" charset="-122"/>
                <a:ea typeface="微软雅黑" panose="020B0503020204020204" pitchFamily="34" charset="-122"/>
              </a:rPr>
              <a:t>2</a:t>
            </a:r>
            <a:r>
              <a:rPr sz="2800" dirty="0">
                <a:solidFill>
                  <a:srgbClr val="202020"/>
                </a:solidFill>
                <a:latin typeface="微软雅黑" panose="020B0503020204020204" pitchFamily="34" charset="-122"/>
                <a:ea typeface="微软雅黑" panose="020B0503020204020204" pitchFamily="34" charset="-122"/>
              </a:rPr>
              <a:t>S的时序图</a:t>
            </a:r>
          </a:p>
        </p:txBody>
      </p:sp>
      <p:pic>
        <p:nvPicPr>
          <p:cNvPr id="58" name="图片 58"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9470" y="2653030"/>
            <a:ext cx="7466965" cy="2981960"/>
          </a:xfrm>
          <a:prstGeom prst="rect">
            <a:avLst/>
          </a:prstGeom>
        </p:spPr>
      </p:pic>
      <p:sp>
        <p:nvSpPr>
          <p:cNvPr id="100" name="文本框 99"/>
          <p:cNvSpPr txBox="1"/>
          <p:nvPr/>
        </p:nvSpPr>
        <p:spPr>
          <a:xfrm>
            <a:off x="3173730" y="5986780"/>
            <a:ext cx="5080000" cy="306705"/>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图3.15:  I2S时序图</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84530" y="1249680"/>
            <a:ext cx="10316210" cy="1060450"/>
          </a:xfrm>
          <a:prstGeom prst="rect">
            <a:avLst/>
          </a:prstGeom>
          <a:noFill/>
          <a:ln w="9525">
            <a:noFill/>
          </a:ln>
        </p:spPr>
        <p:txBody>
          <a:bodyPr wrap="square">
            <a:spAutoFit/>
          </a:bodyPr>
          <a:lstStyle/>
          <a:p>
            <a:pPr indent="266700">
              <a:lnSpc>
                <a:spcPct val="150000"/>
              </a:lnSpc>
            </a:pPr>
            <a:r>
              <a:rPr lang="en-US" sz="1400" b="0">
                <a:latin typeface="微软雅黑" panose="020B0503020204020204" pitchFamily="34" charset="-122"/>
              </a:rPr>
              <a:t>I</a:t>
            </a:r>
            <a:r>
              <a:rPr lang="en-US" sz="1400" b="0" baseline="30000">
                <a:latin typeface="微软雅黑" panose="020B0503020204020204" pitchFamily="34" charset="-122"/>
              </a:rPr>
              <a:t>2</a:t>
            </a:r>
            <a:r>
              <a:rPr lang="zh-CN" sz="1400" b="0">
                <a:ea typeface="微软雅黑" panose="020B0503020204020204" pitchFamily="34" charset="-122"/>
              </a:rPr>
              <a:t>S除了三个和SPI复用的引脚外，还需要额外的管脚：MCLK。当I</a:t>
            </a:r>
            <a:r>
              <a:rPr lang="en-US" sz="1400" b="0" baseline="30000">
                <a:latin typeface="微软雅黑" panose="020B0503020204020204" pitchFamily="34" charset="-122"/>
              </a:rPr>
              <a:t>2</a:t>
            </a:r>
            <a:r>
              <a:rPr lang="zh-CN" sz="1400" b="0">
                <a:ea typeface="微软雅黑" panose="020B0503020204020204" pitchFamily="34" charset="-122"/>
              </a:rPr>
              <a:t>S配置为主模式，寄存器SPI_I2SCLKP的 I2SMCLKOE位为1时，作为输出额外的时钟信号引脚使用。输出时钟信号的频率预先设置为256×Fs，其中Fs是音频信号的采样频率。</a:t>
            </a:r>
          </a:p>
          <a:p>
            <a:pPr indent="266700">
              <a:lnSpc>
                <a:spcPct val="150000"/>
              </a:lnSpc>
            </a:pPr>
            <a:r>
              <a:rPr lang="zh-CN" sz="1400" b="0">
                <a:ea typeface="微软雅黑" panose="020B0503020204020204" pitchFamily="34" charset="-122"/>
              </a:rPr>
              <a:t>I</a:t>
            </a:r>
            <a:r>
              <a:rPr lang="zh-CN" sz="1400" b="0" baseline="30000">
                <a:ea typeface="微软雅黑" panose="020B0503020204020204" pitchFamily="34" charset="-122"/>
              </a:rPr>
              <a:t>2</a:t>
            </a:r>
            <a:r>
              <a:rPr lang="zh-CN" sz="1400" b="0">
                <a:ea typeface="微软雅黑" panose="020B0503020204020204" pitchFamily="34" charset="-122"/>
              </a:rPr>
              <a:t>S的配置和SPI有些类似，但是还要牵涉音频的位数，比如16bit、24bit和32bit，这里先不展开。下图是一个常见的I</a:t>
            </a:r>
            <a:r>
              <a:rPr lang="en-US" sz="1400" b="0" baseline="30000">
                <a:latin typeface="微软雅黑" panose="020B0503020204020204" pitchFamily="34" charset="-122"/>
              </a:rPr>
              <a:t>2</a:t>
            </a:r>
            <a:r>
              <a:rPr lang="zh-CN" sz="1400" b="0">
                <a:ea typeface="微软雅黑" panose="020B0503020204020204" pitchFamily="34" charset="-122"/>
              </a:rPr>
              <a:t>S的时序图。</a:t>
            </a:r>
            <a:endParaRPr lang="zh-CN" altLang="en-US" sz="1400"/>
          </a:p>
        </p:txBody>
      </p:sp>
    </p:spTree>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2.4.9 扩展外围—USB控制器</a:t>
            </a:r>
          </a:p>
        </p:txBody>
      </p:sp>
      <p:pic>
        <p:nvPicPr>
          <p:cNvPr id="59"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905" y="835660"/>
            <a:ext cx="5139690" cy="5487670"/>
          </a:xfrm>
          <a:prstGeom prst="rect">
            <a:avLst/>
          </a:prstGeom>
        </p:spPr>
      </p:pic>
      <p:sp>
        <p:nvSpPr>
          <p:cNvPr id="3" name="文本框 2"/>
          <p:cNvSpPr txBox="1"/>
          <p:nvPr/>
        </p:nvSpPr>
        <p:spPr>
          <a:xfrm>
            <a:off x="414020" y="1661795"/>
            <a:ext cx="5147945" cy="4661535"/>
          </a:xfrm>
          <a:prstGeom prst="rect">
            <a:avLst/>
          </a:prstGeom>
          <a:noFill/>
        </p:spPr>
        <p:txBody>
          <a:bodyPr wrap="square" rtlCol="0">
            <a:spAutoFit/>
          </a:bodyPr>
          <a:lstStyle/>
          <a:p>
            <a:pPr>
              <a:lnSpc>
                <a:spcPct val="150000"/>
              </a:lnSpc>
            </a:pPr>
            <a:r>
              <a:rPr lang="zh-CN" altLang="en-US"/>
              <a:t>USB 模块为PC主机和单片机所实现的功能之间提供了符合 USB 规范的通信连接。PC主机和单片机之间的数据传输是通过共享一专用的数据缓冲区来完成的，该数据缓冲区能被USB外设直接访问。这块专用数据缓冲区的大小由所使用的端点数目和每个端点最大的数据分组大小所决定，每个端点最大可使用512/768字节缓冲区，最多可用于16个单向或8个双向端点。USB模块同PC主机通信，根据USB 规范实现令牌分组的检测，数据发送/接收的处理和握手分组的处理。整个传输的格式由硬件完成，其中包括CRC的生成和校验。</a:t>
            </a:r>
          </a:p>
        </p:txBody>
      </p:sp>
    </p:spTree>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2634615" y="3059430"/>
            <a:ext cx="7112058" cy="2240280"/>
          </a:xfrm>
          <a:prstGeom prst="rect">
            <a:avLst/>
          </a:prstGeom>
          <a:noFill/>
        </p:spPr>
        <p:txBody>
          <a:bodyPr wrap="square"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400">
                <a:solidFill>
                  <a:srgbClr val="262626"/>
                </a:solidFill>
                <a:latin typeface="微软雅黑" panose="020B0503020204020204" pitchFamily="34" charset="-122"/>
                <a:ea typeface="微软雅黑" panose="020B0503020204020204" pitchFamily="34" charset="-122"/>
              </a:rPr>
              <a:t>寄存器</a:t>
            </a:r>
          </a:p>
          <a:p>
            <a:pPr marL="0" lvl="0" indent="-285750" algn="l" fontAlgn="ctr">
              <a:lnSpc>
                <a:spcPct val="130000"/>
              </a:lnSpc>
              <a:spcBef>
                <a:spcPts val="1000"/>
              </a:spcBef>
              <a:spcAft>
                <a:spcPts val="0"/>
              </a:spcAft>
              <a:buSzPct val="100000"/>
              <a:buFont typeface="Wingdings" panose="05000000000000000000" charset="0"/>
              <a:buNone/>
            </a:pPr>
            <a:r>
              <a:rPr lang="zh-CN" altLang="en-US" sz="2400">
                <a:solidFill>
                  <a:srgbClr val="262626"/>
                </a:solidFill>
                <a:latin typeface="微软雅黑" panose="020B0503020204020204" pitchFamily="34" charset="-122"/>
                <a:ea typeface="微软雅黑" panose="020B0503020204020204" pitchFamily="34" charset="-122"/>
              </a:rPr>
              <a:t>栈工作原理</a:t>
            </a:r>
          </a:p>
          <a:p>
            <a:pPr marL="0" lvl="0" indent="-285750" algn="l" fontAlgn="ctr">
              <a:lnSpc>
                <a:spcPct val="130000"/>
              </a:lnSpc>
              <a:spcBef>
                <a:spcPts val="1000"/>
              </a:spcBef>
              <a:spcAft>
                <a:spcPts val="0"/>
              </a:spcAft>
              <a:buSzPct val="100000"/>
              <a:buFont typeface="Wingdings" panose="05000000000000000000" charset="0"/>
              <a:buNone/>
            </a:pPr>
            <a:r>
              <a:rPr lang="zh-CN" altLang="en-US" sz="2400">
                <a:solidFill>
                  <a:srgbClr val="262626"/>
                </a:solidFill>
                <a:latin typeface="微软雅黑" panose="020B0503020204020204" pitchFamily="34" charset="-122"/>
                <a:ea typeface="微软雅黑" panose="020B0503020204020204" pitchFamily="34" charset="-122"/>
              </a:rPr>
              <a:t>汇编语言介绍</a:t>
            </a:r>
          </a:p>
        </p:txBody>
      </p:sp>
      <p:sp>
        <p:nvSpPr>
          <p:cNvPr id="6" name="文本框 5"/>
          <p:cNvSpPr txBox="1"/>
          <p:nvPr>
            <p:custDataLst>
              <p:tags r:id="rId4"/>
            </p:custDataLst>
          </p:nvPr>
        </p:nvSpPr>
        <p:spPr>
          <a:xfrm>
            <a:off x="2634615" y="2169160"/>
            <a:ext cx="6922770" cy="72009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3600" b="1" spc="300" dirty="0">
                <a:solidFill>
                  <a:srgbClr val="5E7A9C"/>
                </a:solidFill>
                <a:latin typeface="微软雅黑" panose="020B0503020204020204" pitchFamily="34" charset="-122"/>
                <a:ea typeface="微软雅黑" panose="020B0503020204020204" pitchFamily="34" charset="-122"/>
              </a:rPr>
              <a:t>上节总结</a:t>
            </a:r>
          </a:p>
        </p:txBody>
      </p:sp>
      <p:grpSp>
        <p:nvGrpSpPr>
          <p:cNvPr id="7" name="图形 19"/>
          <p:cNvGrpSpPr/>
          <p:nvPr>
            <p:custDataLst>
              <p:tags r:id="rId5"/>
            </p:custDataLst>
          </p:nvPr>
        </p:nvGrpSpPr>
        <p:grpSpPr>
          <a:xfrm>
            <a:off x="5080" y="0"/>
            <a:ext cx="3940809" cy="2495551"/>
            <a:chOff x="4930" y="0"/>
            <a:chExt cx="6439673" cy="4078038"/>
          </a:xfrm>
          <a:solidFill>
            <a:schemeClr val="accent1"/>
          </a:solidFill>
        </p:grpSpPr>
        <p:sp>
          <p:nvSpPr>
            <p:cNvPr id="8" name="任意多边形: 形状 5"/>
            <p:cNvSpPr/>
            <p:nvPr>
              <p:custDataLst>
                <p:tags r:id="rId7"/>
              </p:custDataLst>
            </p:nvPr>
          </p:nvSpPr>
          <p:spPr>
            <a:xfrm>
              <a:off x="666010" y="7605"/>
              <a:ext cx="5778593" cy="3714221"/>
            </a:xfrm>
            <a:custGeom>
              <a:avLst/>
              <a:gdLst>
                <a:gd name="connsiteX0" fmla="*/ 1906549 w 5778593"/>
                <a:gd name="connsiteY0" fmla="*/ 0 h 3714221"/>
                <a:gd name="connsiteX1" fmla="*/ 0 w 5778593"/>
                <a:gd name="connsiteY1" fmla="*/ 1782953 h 3714221"/>
                <a:gd name="connsiteX2" fmla="*/ 1806405 w 5778593"/>
                <a:gd name="connsiteY2" fmla="*/ 3714222 h 3714221"/>
                <a:gd name="connsiteX3" fmla="*/ 5778594 w 5778593"/>
                <a:gd name="connsiteY3" fmla="*/ 0 h 3714221"/>
              </a:gdLst>
              <a:ahLst/>
              <a:cxnLst>
                <a:cxn ang="0">
                  <a:pos x="connsiteX0" y="connsiteY0"/>
                </a:cxn>
                <a:cxn ang="0">
                  <a:pos x="connsiteX1" y="connsiteY1"/>
                </a:cxn>
                <a:cxn ang="0">
                  <a:pos x="connsiteX2" y="connsiteY2"/>
                </a:cxn>
                <a:cxn ang="0">
                  <a:pos x="connsiteX3" y="connsiteY3"/>
                </a:cxn>
              </a:cxnLst>
              <a:rect l="l" t="t" r="r" b="b"/>
              <a:pathLst>
                <a:path w="5778593" h="3714221">
                  <a:moveTo>
                    <a:pt x="1906549" y="0"/>
                  </a:moveTo>
                  <a:lnTo>
                    <a:pt x="0" y="1782953"/>
                  </a:lnTo>
                  <a:lnTo>
                    <a:pt x="1806405" y="3714222"/>
                  </a:lnTo>
                  <a:lnTo>
                    <a:pt x="5778594" y="0"/>
                  </a:lnTo>
                  <a:close/>
                </a:path>
              </a:pathLst>
            </a:custGeom>
            <a:solidFill>
              <a:srgbClr val="DFE4EB"/>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 name="任意多边形: 形状 6"/>
            <p:cNvSpPr/>
            <p:nvPr>
              <p:custDataLst>
                <p:tags r:id="rId8"/>
              </p:custDataLst>
            </p:nvPr>
          </p:nvSpPr>
          <p:spPr>
            <a:xfrm>
              <a:off x="2062329" y="7605"/>
              <a:ext cx="3387800" cy="3074691"/>
            </a:xfrm>
            <a:custGeom>
              <a:avLst/>
              <a:gdLst>
                <a:gd name="connsiteX0" fmla="*/ 3173568 w 3387800"/>
                <a:gd name="connsiteY0" fmla="*/ 0 h 3074691"/>
                <a:gd name="connsiteX1" fmla="*/ 0 w 3387800"/>
                <a:gd name="connsiteY1" fmla="*/ 2967575 h 3074691"/>
                <a:gd name="connsiteX2" fmla="*/ 99511 w 3387800"/>
                <a:gd name="connsiteY2" fmla="*/ 3074691 h 3074691"/>
                <a:gd name="connsiteX3" fmla="*/ 3387801 w 3387800"/>
                <a:gd name="connsiteY3" fmla="*/ 0 h 3074691"/>
              </a:gdLst>
              <a:ahLst/>
              <a:cxnLst>
                <a:cxn ang="0">
                  <a:pos x="connsiteX0" y="connsiteY0"/>
                </a:cxn>
                <a:cxn ang="0">
                  <a:pos x="connsiteX1" y="connsiteY1"/>
                </a:cxn>
                <a:cxn ang="0">
                  <a:pos x="connsiteX2" y="connsiteY2"/>
                </a:cxn>
                <a:cxn ang="0">
                  <a:pos x="connsiteX3" y="connsiteY3"/>
                </a:cxn>
              </a:cxnLst>
              <a:rect l="l" t="t" r="r" b="b"/>
              <a:pathLst>
                <a:path w="3387800" h="3074691">
                  <a:moveTo>
                    <a:pt x="3173568" y="0"/>
                  </a:moveTo>
                  <a:lnTo>
                    <a:pt x="0" y="2967575"/>
                  </a:lnTo>
                  <a:lnTo>
                    <a:pt x="99511" y="3074691"/>
                  </a:lnTo>
                  <a:lnTo>
                    <a:pt x="3387801" y="0"/>
                  </a:lnTo>
                  <a:close/>
                </a:path>
              </a:pathLst>
            </a:custGeom>
            <a:solidFill>
              <a:srgbClr val="648190"/>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 name="任意多边形: 形状 7"/>
            <p:cNvSpPr/>
            <p:nvPr>
              <p:custDataLst>
                <p:tags r:id="rId9"/>
              </p:custDataLst>
            </p:nvPr>
          </p:nvSpPr>
          <p:spPr>
            <a:xfrm>
              <a:off x="753478" y="0"/>
              <a:ext cx="2041554" cy="1018558"/>
            </a:xfrm>
            <a:custGeom>
              <a:avLst/>
              <a:gdLst>
                <a:gd name="connsiteX0" fmla="*/ 952641 w 2041554"/>
                <a:gd name="connsiteY0" fmla="*/ 1018559 h 1018558"/>
                <a:gd name="connsiteX1" fmla="*/ 2041554 w 2041554"/>
                <a:gd name="connsiteY1" fmla="*/ 0 h 1018558"/>
                <a:gd name="connsiteX2" fmla="*/ 0 w 2041554"/>
                <a:gd name="connsiteY2" fmla="*/ 0 h 1018558"/>
              </a:gdLst>
              <a:ahLst/>
              <a:cxnLst>
                <a:cxn ang="0">
                  <a:pos x="connsiteX0" y="connsiteY0"/>
                </a:cxn>
                <a:cxn ang="0">
                  <a:pos x="connsiteX1" y="connsiteY1"/>
                </a:cxn>
                <a:cxn ang="0">
                  <a:pos x="connsiteX2" y="connsiteY2"/>
                </a:cxn>
              </a:cxnLst>
              <a:rect l="l" t="t" r="r" b="b"/>
              <a:pathLst>
                <a:path w="2041554" h="1018558">
                  <a:moveTo>
                    <a:pt x="952641" y="1018559"/>
                  </a:moveTo>
                  <a:lnTo>
                    <a:pt x="2041554" y="0"/>
                  </a:lnTo>
                  <a:lnTo>
                    <a:pt x="0" y="0"/>
                  </a:lnTo>
                  <a:close/>
                </a:path>
              </a:pathLst>
            </a:custGeom>
            <a:solidFill>
              <a:srgbClr val="9EAFC4"/>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 name="任意多边形: 形状 8"/>
            <p:cNvSpPr/>
            <p:nvPr>
              <p:custDataLst>
                <p:tags r:id="rId10"/>
              </p:custDataLst>
            </p:nvPr>
          </p:nvSpPr>
          <p:spPr>
            <a:xfrm>
              <a:off x="4930" y="0"/>
              <a:ext cx="3583019" cy="4078038"/>
            </a:xfrm>
            <a:custGeom>
              <a:avLst/>
              <a:gdLst>
                <a:gd name="connsiteX0" fmla="*/ 0 w 3583019"/>
                <a:gd name="connsiteY0" fmla="*/ 1858379 h 4078038"/>
                <a:gd name="connsiteX1" fmla="*/ 2080851 w 3583019"/>
                <a:gd name="connsiteY1" fmla="*/ 4078038 h 4078038"/>
                <a:gd name="connsiteX2" fmla="*/ 3583020 w 3583019"/>
                <a:gd name="connsiteY2" fmla="*/ 2675381 h 4078038"/>
                <a:gd name="connsiteX3" fmla="*/ 1080674 w 3583019"/>
                <a:gd name="connsiteY3" fmla="*/ 0 h 4078038"/>
                <a:gd name="connsiteX4" fmla="*/ 0 w 3583019"/>
                <a:gd name="connsiteY4" fmla="*/ 0 h 407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019" h="4078038">
                  <a:moveTo>
                    <a:pt x="0" y="1858379"/>
                  </a:moveTo>
                  <a:lnTo>
                    <a:pt x="2080851" y="4078038"/>
                  </a:lnTo>
                  <a:lnTo>
                    <a:pt x="3583020" y="2675381"/>
                  </a:lnTo>
                  <a:lnTo>
                    <a:pt x="1080674" y="0"/>
                  </a:lnTo>
                  <a:lnTo>
                    <a:pt x="0" y="0"/>
                  </a:lnTo>
                  <a:close/>
                </a:path>
              </a:pathLst>
            </a:custGeom>
            <a:solidFill>
              <a:srgbClr val="9EAFC4"/>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任意多边形: 形状 9"/>
            <p:cNvSpPr/>
            <p:nvPr>
              <p:custDataLst>
                <p:tags r:id="rId11"/>
              </p:custDataLst>
            </p:nvPr>
          </p:nvSpPr>
          <p:spPr>
            <a:xfrm>
              <a:off x="4930" y="0"/>
              <a:ext cx="3704714" cy="3967118"/>
            </a:xfrm>
            <a:custGeom>
              <a:avLst/>
              <a:gdLst>
                <a:gd name="connsiteX0" fmla="*/ 0 w 3704714"/>
                <a:gd name="connsiteY0" fmla="*/ 1613088 h 3967118"/>
                <a:gd name="connsiteX1" fmla="*/ 2201279 w 3704714"/>
                <a:gd name="connsiteY1" fmla="*/ 3967119 h 3967118"/>
                <a:gd name="connsiteX2" fmla="*/ 3704714 w 3704714"/>
                <a:gd name="connsiteY2" fmla="*/ 2560658 h 3967118"/>
                <a:gd name="connsiteX3" fmla="*/ 1310119 w 3704714"/>
                <a:gd name="connsiteY3" fmla="*/ 0 h 3967118"/>
                <a:gd name="connsiteX4" fmla="*/ 0 w 3704714"/>
                <a:gd name="connsiteY4" fmla="*/ 0 h 396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714" h="3967118">
                  <a:moveTo>
                    <a:pt x="0" y="1613088"/>
                  </a:moveTo>
                  <a:lnTo>
                    <a:pt x="2201279" y="3967119"/>
                  </a:lnTo>
                  <a:lnTo>
                    <a:pt x="3704714" y="2560658"/>
                  </a:lnTo>
                  <a:lnTo>
                    <a:pt x="1310119" y="0"/>
                  </a:lnTo>
                  <a:lnTo>
                    <a:pt x="0" y="0"/>
                  </a:lnTo>
                  <a:close/>
                </a:path>
              </a:pathLst>
            </a:custGeom>
            <a:solidFill>
              <a:srgbClr val="5E7A9C"/>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5" name="任意多边形: 形状 4"/>
          <p:cNvSpPr/>
          <p:nvPr>
            <p:custDataLst>
              <p:tags r:id="rId6"/>
            </p:custDataLst>
          </p:nvPr>
        </p:nvSpPr>
        <p:spPr>
          <a:xfrm>
            <a:off x="10363200" y="0"/>
            <a:ext cx="1823720" cy="6858000"/>
          </a:xfrm>
          <a:custGeom>
            <a:avLst/>
            <a:gdLst>
              <a:gd name="connsiteX0" fmla="*/ 4081841 w 4081840"/>
              <a:gd name="connsiteY0" fmla="*/ 0 h 6851661"/>
              <a:gd name="connsiteX1" fmla="*/ 3094339 w 4081840"/>
              <a:gd name="connsiteY1" fmla="*/ 0 h 6851661"/>
              <a:gd name="connsiteX2" fmla="*/ 0 w 4081840"/>
              <a:gd name="connsiteY2" fmla="*/ 3365618 h 6851661"/>
              <a:gd name="connsiteX3" fmla="*/ 3001167 w 4081840"/>
              <a:gd name="connsiteY3" fmla="*/ 6851662 h 6851661"/>
              <a:gd name="connsiteX4" fmla="*/ 4081841 w 4081840"/>
              <a:gd name="connsiteY4" fmla="*/ 6851662 h 6851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840" h="6851661">
                <a:moveTo>
                  <a:pt x="4081841" y="0"/>
                </a:moveTo>
                <a:lnTo>
                  <a:pt x="3094339" y="0"/>
                </a:lnTo>
                <a:lnTo>
                  <a:pt x="0" y="3365618"/>
                </a:lnTo>
                <a:lnTo>
                  <a:pt x="3001167" y="6851662"/>
                </a:lnTo>
                <a:lnTo>
                  <a:pt x="4081841" y="6851662"/>
                </a:lnTo>
                <a:close/>
              </a:path>
            </a:pathLst>
          </a:custGeom>
          <a:solidFill>
            <a:srgbClr val="DFE4EB">
              <a:alpha val="20000"/>
            </a:srgb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2.4.10 扩展外围—以太网控制器</a:t>
            </a:r>
          </a:p>
        </p:txBody>
      </p:sp>
      <p:sp>
        <p:nvSpPr>
          <p:cNvPr id="100" name="文本框 99"/>
          <p:cNvSpPr txBox="1"/>
          <p:nvPr/>
        </p:nvSpPr>
        <p:spPr>
          <a:xfrm>
            <a:off x="1436370" y="4695825"/>
            <a:ext cx="9160510" cy="1568450"/>
          </a:xfrm>
          <a:prstGeom prst="rect">
            <a:avLst/>
          </a:prstGeom>
          <a:noFill/>
          <a:ln w="9525">
            <a:noFill/>
          </a:ln>
        </p:spPr>
        <p:txBody>
          <a:bodyPr wrap="square">
            <a:spAutoFit/>
          </a:bodyPr>
          <a:lstStyle/>
          <a:p>
            <a:pPr indent="266700">
              <a:lnSpc>
                <a:spcPct val="150000"/>
              </a:lnSpc>
            </a:pPr>
            <a:r>
              <a:rPr lang="zh-CN" sz="1600" b="0">
                <a:ea typeface="微软雅黑" panose="020B0503020204020204" pitchFamily="34" charset="-122"/>
              </a:rPr>
              <a:t>AT32F407的以太网模块支持通过以太网收发数据，符合IEEE 802.3-2002标准。以太网模块灵活可调，使之能适应各种不同的客户需求。该模块支持两种标准接口，连接到外 接的物理层(PHY)模块:IEEE 802.3协议定义的独立于介质的接口(MII)和简化的独立于介质的接口 (RMII)。适用于各类应用，如交换机、网络接口卡等。</a:t>
            </a:r>
            <a:endParaRPr lang="zh-CN" altLang="en-US" sz="1600"/>
          </a:p>
        </p:txBody>
      </p:sp>
      <p:pic>
        <p:nvPicPr>
          <p:cNvPr id="60" name="图片 60" descr="手机屏幕截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555" y="1510665"/>
            <a:ext cx="7374255" cy="3004185"/>
          </a:xfrm>
          <a:prstGeom prst="rect">
            <a:avLst/>
          </a:prstGeom>
        </p:spPr>
      </p:pic>
    </p:spTree>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ISO网络协议栈模型</a:t>
            </a:r>
          </a:p>
        </p:txBody>
      </p:sp>
      <p:pic>
        <p:nvPicPr>
          <p:cNvPr id="10" name="图片 10"/>
          <p:cNvPicPr>
            <a:picLocks noChangeAspect="1" noChangeArrowheads="1"/>
          </p:cNvPicPr>
          <p:nvPr/>
        </p:nvPicPr>
        <p:blipFill>
          <a:blip r:embed="rId3">
            <a:extLst>
              <a:ext uri="{28A0092B-C50C-407E-A947-70E740481C1C}">
                <a14:useLocalDpi xmlns:a14="http://schemas.microsoft.com/office/drawing/2010/main" val="0"/>
              </a:ext>
            </a:extLst>
          </a:blip>
          <a:srcRect b="18371"/>
          <a:stretch>
            <a:fillRect/>
          </a:stretch>
        </p:blipFill>
        <p:spPr>
          <a:xfrm>
            <a:off x="5393690" y="1320165"/>
            <a:ext cx="5400040" cy="4019550"/>
          </a:xfrm>
          <a:prstGeom prst="rect">
            <a:avLst/>
          </a:prstGeom>
          <a:noFill/>
          <a:ln>
            <a:noFill/>
          </a:ln>
        </p:spPr>
      </p:pic>
      <p:sp>
        <p:nvSpPr>
          <p:cNvPr id="100" name="文本框 99"/>
          <p:cNvSpPr txBox="1"/>
          <p:nvPr/>
        </p:nvSpPr>
        <p:spPr>
          <a:xfrm>
            <a:off x="5713730" y="5568950"/>
            <a:ext cx="5080000" cy="252730"/>
          </a:xfrm>
          <a:prstGeom prst="rect">
            <a:avLst/>
          </a:prstGeom>
          <a:noFill/>
          <a:ln w="9525">
            <a:noFill/>
          </a:ln>
        </p:spPr>
        <p:txBody>
          <a:bodyPr>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图3.18: ISO网络协议栈模型</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71525" y="1971040"/>
            <a:ext cx="4314190" cy="2999740"/>
          </a:xfrm>
          <a:prstGeom prst="rect">
            <a:avLst/>
          </a:prstGeom>
          <a:noFill/>
          <a:ln w="9525">
            <a:noFill/>
          </a:ln>
        </p:spPr>
        <p:txBody>
          <a:bodyPr wrap="square">
            <a:spAutoFit/>
          </a:bodyPr>
          <a:lstStyle/>
          <a:p>
            <a:pPr indent="0">
              <a:lnSpc>
                <a:spcPct val="150000"/>
              </a:lnSpc>
            </a:pPr>
            <a:r>
              <a:rPr lang="zh-CN" b="0">
                <a:ea typeface="微软雅黑" panose="020B0503020204020204" pitchFamily="34" charset="-122"/>
              </a:rPr>
              <a:t>根据ISO的分层模型，单片机中MAC和外加的PHY属于硬件层，在此之上还需要软件IP、TCP\UDP等协议栈的支持。MAC层和PHY层之间采用独立介质接口连接。而RMII是基于MII的一个简化硬件接口的标准，AT32F407中的MAC可以支持MII接口，也可以支持RMII接口。</a:t>
            </a:r>
            <a:endParaRPr lang="zh-CN" altLang="en-US"/>
          </a:p>
        </p:txBody>
      </p:sp>
    </p:spTree>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lang="en-US" sz="2800" dirty="0">
                <a:solidFill>
                  <a:srgbClr val="202020"/>
                </a:solidFill>
                <a:latin typeface="微软雅黑" panose="020B0503020204020204" pitchFamily="34" charset="-122"/>
                <a:ea typeface="微软雅黑" panose="020B0503020204020204" pitchFamily="34" charset="-122"/>
              </a:rPr>
              <a:t>2.4.11 扩展外围—CAN控制器</a:t>
            </a:r>
          </a:p>
        </p:txBody>
      </p:sp>
      <p:pic>
        <p:nvPicPr>
          <p:cNvPr id="61" name="图片 61" descr="手机屏幕截图&#10;&#10;描述已自动生成"/>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22745" y="1727835"/>
            <a:ext cx="5397500" cy="3098165"/>
          </a:xfrm>
          <a:prstGeom prst="rect">
            <a:avLst/>
          </a:prstGeom>
        </p:spPr>
      </p:pic>
      <p:sp>
        <p:nvSpPr>
          <p:cNvPr id="100" name="文本框 99"/>
          <p:cNvSpPr txBox="1"/>
          <p:nvPr/>
        </p:nvSpPr>
        <p:spPr>
          <a:xfrm>
            <a:off x="7750175" y="5175885"/>
            <a:ext cx="3342005" cy="252730"/>
          </a:xfrm>
          <a:prstGeom prst="rect">
            <a:avLst/>
          </a:prstGeom>
          <a:noFill/>
          <a:ln w="9525">
            <a:noFill/>
          </a:ln>
        </p:spPr>
        <p:txBody>
          <a:bodyPr wrap="square">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图3.19: CAN总线拓扑结构</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34340" y="1642110"/>
            <a:ext cx="6288405" cy="4523105"/>
          </a:xfrm>
          <a:prstGeom prst="rect">
            <a:avLst/>
          </a:prstGeom>
          <a:noFill/>
          <a:ln w="9525">
            <a:noFill/>
          </a:ln>
        </p:spPr>
        <p:txBody>
          <a:bodyPr wrap="square">
            <a:spAutoFit/>
          </a:bodyPr>
          <a:lstStyle/>
          <a:p>
            <a:pPr indent="26670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CAN是控制器局域网络（Controller Area Network）的简称，是研发和生产汽车电子产品著称的德国BOSCH公司于80年代开发的，并最终成为国际标准（ISO11898），是国际上应用最广泛的现场总线之一。AT32F407支持CAN 2.0A和2.0B协议版本的主动模式。</a:t>
            </a:r>
          </a:p>
          <a:p>
            <a:pPr indent="266700">
              <a:lnSpc>
                <a:spcPct val="15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CAN总线的特点：</a:t>
            </a:r>
          </a:p>
          <a:p>
            <a:pPr indent="266700">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1.CAN总线是多设备总线。</a:t>
            </a:r>
          </a:p>
          <a:p>
            <a:pPr indent="266700">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2.CAN总线上的设备可以对等发送数据。</a:t>
            </a:r>
          </a:p>
          <a:p>
            <a:pPr indent="266700">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3.CAN总线的寻址方式非常特别，不是基于设备的地址，而是基于所谓报文的所谓面向内容的编址方式。</a:t>
            </a:r>
          </a:p>
          <a:p>
            <a:pPr indent="266700">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4.由于存在很多设备，而且设备还都可以在总线上发送报文，所以其仲裁方式非常有趣。类似于一个种“线与”逻辑。</a:t>
            </a:r>
          </a:p>
        </p:txBody>
      </p:sp>
    </p:spTree>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12192000" cy="68533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直接连接符 15"/>
          <p:cNvCxnSpPr/>
          <p:nvPr>
            <p:custDataLst>
              <p:tags r:id="rId2"/>
            </p:custDataLst>
          </p:nvPr>
        </p:nvCxnSpPr>
        <p:spPr>
          <a:xfrm>
            <a:off x="4496201" y="2362386"/>
            <a:ext cx="0" cy="1082040"/>
          </a:xfrm>
          <a:prstGeom prst="line">
            <a:avLst/>
          </a:prstGeom>
          <a:ln>
            <a:solidFill>
              <a:srgbClr val="0264A8"/>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3"/>
            </p:custDataLst>
          </p:nvPr>
        </p:nvSpPr>
        <p:spPr>
          <a:xfrm>
            <a:off x="2597551" y="2223321"/>
            <a:ext cx="1684655" cy="1360170"/>
          </a:xfrm>
          <a:prstGeom prst="rect">
            <a:avLst/>
          </a:prstGeom>
          <a:noFill/>
        </p:spPr>
        <p:txBody>
          <a:bodyPr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ctr" defTabSz="914400" fontAlgn="auto">
              <a:lnSpc>
                <a:spcPct val="100000"/>
              </a:lnSpc>
              <a:spcBef>
                <a:spcPts val="0"/>
              </a:spcBef>
              <a:spcAft>
                <a:spcPts val="0"/>
              </a:spcAft>
              <a:buClrTx/>
              <a:buSzTx/>
              <a:buFontTx/>
              <a:buNone/>
            </a:pPr>
            <a:r>
              <a:rPr lang="en-US" altLang="zh-CN" sz="8000" b="1" spc="200" dirty="0">
                <a:solidFill>
                  <a:srgbClr val="0264A8"/>
                </a:solidFill>
                <a:latin typeface="Arial" panose="020B0604020202020204" pitchFamily="34" charset="0"/>
                <a:ea typeface="微软雅黑" panose="020B0503020204020204" pitchFamily="34" charset="-122"/>
                <a:cs typeface="Arial" panose="020B0604020202020204" pitchFamily="34" charset="0"/>
                <a:sym typeface="+mn-lt"/>
              </a:rPr>
              <a:t>2.4</a:t>
            </a:r>
          </a:p>
        </p:txBody>
      </p:sp>
      <p:sp>
        <p:nvSpPr>
          <p:cNvPr id="2" name="标题 1"/>
          <p:cNvSpPr>
            <a:spLocks noGrp="1"/>
          </p:cNvSpPr>
          <p:nvPr>
            <p:ph type="ctrTitle" idx="13"/>
            <p:custDataLst>
              <p:tags r:id="rId4"/>
            </p:custDataLst>
          </p:nvPr>
        </p:nvSpPr>
        <p:spPr>
          <a:xfrm>
            <a:off x="4689475" y="1925955"/>
            <a:ext cx="5686425" cy="2193925"/>
          </a:xfrm>
        </p:spPr>
        <p:txBody>
          <a:bodyPr>
            <a:normAutofit/>
          </a:bodyPr>
          <a:lstStyle/>
          <a:p>
            <a:pPr marL="0" indent="0" algn="l">
              <a:lnSpc>
                <a:spcPct val="100000"/>
              </a:lnSpc>
              <a:spcBef>
                <a:spcPts val="0"/>
              </a:spcBef>
              <a:spcAft>
                <a:spcPts val="0"/>
              </a:spcAft>
              <a:buSzPct val="100000"/>
              <a:buNone/>
            </a:pPr>
            <a:r>
              <a:rPr sz="4445" dirty="0">
                <a:solidFill>
                  <a:srgbClr val="0264A8"/>
                </a:solidFill>
                <a:latin typeface="微软雅黑" panose="020B0503020204020204" pitchFamily="34" charset="-122"/>
                <a:ea typeface="微软雅黑" panose="020B0503020204020204" pitchFamily="34" charset="-122"/>
                <a:cs typeface="微软雅黑" panose="020B0503020204020204" pitchFamily="34" charset="-122"/>
              </a:rPr>
              <a:t>五脏六腑</a:t>
            </a:r>
            <a:br>
              <a:rPr sz="4445" dirty="0">
                <a:solidFill>
                  <a:srgbClr val="0264A8"/>
                </a:solidFill>
                <a:latin typeface="微软雅黑" panose="020B0503020204020204" pitchFamily="34" charset="-122"/>
                <a:ea typeface="微软雅黑" panose="020B0503020204020204" pitchFamily="34" charset="-122"/>
                <a:cs typeface="微软雅黑" panose="020B0503020204020204" pitchFamily="34" charset="-122"/>
              </a:rPr>
            </a:br>
            <a:r>
              <a:rPr sz="4445" dirty="0">
                <a:solidFill>
                  <a:srgbClr val="0264A8"/>
                </a:solidFill>
                <a:latin typeface="微软雅黑" panose="020B0503020204020204" pitchFamily="34" charset="-122"/>
                <a:ea typeface="微软雅黑" panose="020B0503020204020204" pitchFamily="34" charset="-122"/>
                <a:cs typeface="微软雅黑" panose="020B0503020204020204" pitchFamily="34" charset="-122"/>
              </a:rPr>
              <a:t>--单片机外围</a:t>
            </a:r>
          </a:p>
        </p:txBody>
      </p:sp>
    </p:spTree>
    <p:custDataLst>
      <p:tags r:id="rId1"/>
    </p:custData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2.4.1 时钟—单片机的心脏</a:t>
            </a:r>
          </a:p>
        </p:txBody>
      </p:sp>
      <p:sp>
        <p:nvSpPr>
          <p:cNvPr id="100" name="文本框 99"/>
          <p:cNvSpPr txBox="1"/>
          <p:nvPr/>
        </p:nvSpPr>
        <p:spPr>
          <a:xfrm>
            <a:off x="1207135" y="2305685"/>
            <a:ext cx="3399790" cy="2676525"/>
          </a:xfrm>
          <a:prstGeom prst="rect">
            <a:avLst/>
          </a:prstGeom>
          <a:noFill/>
          <a:ln w="9525">
            <a:noFill/>
          </a:ln>
        </p:spPr>
        <p:txBody>
          <a:bodyPr wrap="square">
            <a:spAutoFit/>
          </a:bodyPr>
          <a:lstStyle/>
          <a:p>
            <a:pPr indent="266700">
              <a:lnSpc>
                <a:spcPct val="150000"/>
              </a:lnSpc>
            </a:pPr>
            <a:r>
              <a:rPr lang="zh-CN" sz="1400" b="0" dirty="0">
                <a:ea typeface="微软雅黑" panose="020B0503020204020204" pitchFamily="34" charset="-122"/>
              </a:rPr>
              <a:t>单片机是典型的数字电路，数字电路有个基础的元素就是时钟。因为数字电路需要有个统一协调的步调来工作，就像内核需要时钟来分别进行取指、译指、执行一样，其他外围部件也需要时钟来协调统一的工作。因为其非常重要，所以单片机的时钟设置往往是</a:t>
            </a:r>
            <a:r>
              <a:rPr lang="zh-CN" altLang="en-US" sz="1400" dirty="0">
                <a:ea typeface="微软雅黑" panose="020B0503020204020204" pitchFamily="34" charset="-122"/>
              </a:rPr>
              <a:t>在</a:t>
            </a:r>
            <a:r>
              <a:rPr lang="zh-CN" sz="1400" b="0" dirty="0">
                <a:ea typeface="微软雅黑" panose="020B0503020204020204" pitchFamily="34" charset="-122"/>
              </a:rPr>
              <a:t>系统启动时第一时间去做设置的。</a:t>
            </a:r>
            <a:endParaRPr lang="zh-CN" altLang="en-US" sz="1400" dirty="0"/>
          </a:p>
        </p:txBody>
      </p:sp>
      <p:pic>
        <p:nvPicPr>
          <p:cNvPr id="49" name="图片 49" descr="一些文字和图片的手机截图&#10;&#10;描述已自动生成"/>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950585" y="804863"/>
            <a:ext cx="5400040" cy="5247005"/>
          </a:xfrm>
          <a:prstGeom prst="rect">
            <a:avLst/>
          </a:prstGeom>
        </p:spPr>
      </p:pic>
      <p:sp>
        <p:nvSpPr>
          <p:cNvPr id="3" name="文本框 2"/>
          <p:cNvSpPr txBox="1"/>
          <p:nvPr/>
        </p:nvSpPr>
        <p:spPr>
          <a:xfrm>
            <a:off x="6527800" y="6224270"/>
            <a:ext cx="5080000" cy="306705"/>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图3.1:AT32F407时钟树</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2.4.2 标配外围1—Timer</a:t>
            </a:r>
          </a:p>
        </p:txBody>
      </p:sp>
      <p:pic>
        <p:nvPicPr>
          <p:cNvPr id="29" name="图片 2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991225" y="2459038"/>
            <a:ext cx="5400040" cy="2475865"/>
          </a:xfrm>
          <a:prstGeom prst="rect">
            <a:avLst/>
          </a:prstGeom>
        </p:spPr>
      </p:pic>
      <p:sp>
        <p:nvSpPr>
          <p:cNvPr id="100" name="文本框 99"/>
          <p:cNvSpPr txBox="1"/>
          <p:nvPr/>
        </p:nvSpPr>
        <p:spPr>
          <a:xfrm>
            <a:off x="5901690" y="5250180"/>
            <a:ext cx="5080000" cy="252730"/>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表3.1:Timer功能表</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62610" y="2035810"/>
            <a:ext cx="5010150" cy="3322955"/>
          </a:xfrm>
          <a:prstGeom prst="rect">
            <a:avLst/>
          </a:prstGeom>
          <a:noFill/>
          <a:ln w="9525">
            <a:noFill/>
          </a:ln>
        </p:spPr>
        <p:txBody>
          <a:bodyPr wrap="square">
            <a:spAutoFit/>
          </a:bodyPr>
          <a:lstStyle/>
          <a:p>
            <a:pPr indent="266700">
              <a:lnSpc>
                <a:spcPct val="150000"/>
              </a:lnSpc>
            </a:pPr>
            <a:r>
              <a:rPr lang="zh-CN" sz="1400" b="0">
                <a:latin typeface="微软雅黑" panose="020B0503020204020204" pitchFamily="34" charset="-122"/>
                <a:ea typeface="微软雅黑" panose="020B0503020204020204" pitchFamily="34" charset="-122"/>
                <a:cs typeface="微软雅黑" panose="020B0503020204020204" pitchFamily="34" charset="-122"/>
              </a:rPr>
              <a:t>之所以称之为标配外围，就是说是个单片机都会有。Timer非常基础，也很简单，无非就是一个计数器，当达到预定的计数值后会产生一个中断。从</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图中可以看出AT32F407中的Timer资源非常丰富，针对不同应用，使用起来会非常方便。我们简单介绍一下，但是不会深入展开。</a:t>
            </a:r>
          </a:p>
          <a:p>
            <a:pPr indent="266700">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1.TMR1和TMR8是功能比较全面的，</a:t>
            </a:r>
          </a:p>
          <a:p>
            <a:pPr indent="266700">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2.AT32F407内部有多达十个通用Timer。</a:t>
            </a:r>
          </a:p>
          <a:p>
            <a:pPr indent="266700">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3.基本定时器TMR6和TMR7。</a:t>
            </a:r>
          </a:p>
          <a:p>
            <a:pPr indent="266700">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4.独立看门狗（IWDG）和窗口看门狗（WWDG）。</a:t>
            </a:r>
          </a:p>
          <a:p>
            <a:pPr indent="266700">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5.系统时基定时器（SysTick）。</a:t>
            </a:r>
          </a:p>
        </p:txBody>
      </p:sp>
    </p:spTree>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2.4.3 标配外围2—I2C总线接口</a:t>
            </a:r>
          </a:p>
        </p:txBody>
      </p:sp>
      <p:sp>
        <p:nvSpPr>
          <p:cNvPr id="100" name="文本框 99"/>
          <p:cNvSpPr txBox="1"/>
          <p:nvPr/>
        </p:nvSpPr>
        <p:spPr>
          <a:xfrm>
            <a:off x="425450" y="2241550"/>
            <a:ext cx="5080000" cy="3538220"/>
          </a:xfrm>
          <a:prstGeom prst="rect">
            <a:avLst/>
          </a:prstGeom>
          <a:noFill/>
          <a:ln w="9525">
            <a:noFill/>
          </a:ln>
        </p:spPr>
        <p:txBody>
          <a:bodyPr>
            <a:spAutoFit/>
          </a:bodyPr>
          <a:lstStyle/>
          <a:p>
            <a:pPr indent="266700">
              <a:lnSpc>
                <a:spcPct val="200000"/>
              </a:lnSpc>
            </a:pPr>
            <a:r>
              <a:rPr lang="en-US" sz="1400" b="0">
                <a:latin typeface="微软雅黑" panose="020B0503020204020204" pitchFamily="34" charset="-122"/>
              </a:rPr>
              <a:t>I</a:t>
            </a:r>
            <a:r>
              <a:rPr lang="en-US" sz="1400" b="0" baseline="30000">
                <a:latin typeface="微软雅黑" panose="020B0503020204020204" pitchFamily="34" charset="-122"/>
              </a:rPr>
              <a:t>2</a:t>
            </a:r>
            <a:r>
              <a:rPr lang="zh-CN" sz="1400" b="0">
                <a:ea typeface="微软雅黑" panose="020B0503020204020204" pitchFamily="34" charset="-122"/>
              </a:rPr>
              <a:t>C(Inter-Integrated Circuit的简称)总线是由Philips公司于80年代开发的一种简单、双向二线制同步串行总线。它只需要两根线即可在连接于总线上的器件之间传送信息。从最早的100Kbps的传输速率扩展到400Kbps，目前已经可以达到1Mbps以上。最新版的I3C协议，将通讯速率提高到了12.5Mbps，而且向下兼容I</a:t>
            </a:r>
            <a:r>
              <a:rPr lang="en-US" sz="1400" b="0" baseline="30000">
                <a:latin typeface="微软雅黑" panose="020B0503020204020204" pitchFamily="34" charset="-122"/>
              </a:rPr>
              <a:t>2</a:t>
            </a:r>
            <a:r>
              <a:rPr lang="zh-CN" sz="1400" b="0">
                <a:ea typeface="微软雅黑" panose="020B0503020204020204" pitchFamily="34" charset="-122"/>
              </a:rPr>
              <a:t>C协议，当然兼容状态下不支持这么高的速率。</a:t>
            </a:r>
            <a:endParaRPr lang="en-US" sz="1400" b="0">
              <a:latin typeface="微软雅黑" panose="020B0503020204020204" pitchFamily="34" charset="-122"/>
            </a:endParaRPr>
          </a:p>
          <a:p>
            <a:pPr indent="266700">
              <a:lnSpc>
                <a:spcPct val="200000"/>
              </a:lnSpc>
            </a:pPr>
            <a:r>
              <a:rPr lang="en-US" sz="1400" b="0">
                <a:latin typeface="微软雅黑" panose="020B0503020204020204" pitchFamily="34" charset="-122"/>
              </a:rPr>
              <a:t>I</a:t>
            </a:r>
            <a:r>
              <a:rPr lang="en-US" sz="1400" b="0" baseline="30000">
                <a:latin typeface="微软雅黑" panose="020B0503020204020204" pitchFamily="34" charset="-122"/>
              </a:rPr>
              <a:t>2</a:t>
            </a:r>
            <a:r>
              <a:rPr lang="zh-CN" sz="1400" b="0">
                <a:ea typeface="微软雅黑" panose="020B0503020204020204" pitchFamily="34" charset="-122"/>
              </a:rPr>
              <a:t>C总线的特点是：串行两线（SDA，SCL，不算地线）、半双工、单主机。</a:t>
            </a:r>
            <a:endParaRPr lang="zh-CN" altLang="en-US" sz="1400"/>
          </a:p>
        </p:txBody>
      </p:sp>
      <p:sp>
        <p:nvSpPr>
          <p:cNvPr id="3" name="文本框 2"/>
          <p:cNvSpPr txBox="1"/>
          <p:nvPr/>
        </p:nvSpPr>
        <p:spPr>
          <a:xfrm>
            <a:off x="6102555" y="5370170"/>
            <a:ext cx="5080000" cy="306705"/>
          </a:xfrm>
          <a:prstGeom prst="rect">
            <a:avLst/>
          </a:prstGeom>
          <a:noFill/>
          <a:ln w="9525">
            <a:noFill/>
          </a:ln>
        </p:spPr>
        <p:txBody>
          <a:bodyPr>
            <a:spAutoFit/>
          </a:bodyPr>
          <a:lstStyle/>
          <a:p>
            <a:pPr algn="ctr">
              <a:buClrTx/>
              <a:buSzTx/>
              <a:buFontTx/>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图3.2:I2C总线拓扑图</a:t>
            </a:r>
            <a:endPar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5747208" y="2577330"/>
            <a:ext cx="832701" cy="1263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841642" y="3055036"/>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MCU</a:t>
            </a:r>
            <a:endParaRPr lang="zh-CN" altLang="en-US" sz="1400" dirty="0"/>
          </a:p>
        </p:txBody>
      </p:sp>
      <p:cxnSp>
        <p:nvCxnSpPr>
          <p:cNvPr id="8" name="直接连接符 7"/>
          <p:cNvCxnSpPr/>
          <p:nvPr/>
        </p:nvCxnSpPr>
        <p:spPr>
          <a:xfrm>
            <a:off x="6579909" y="2916695"/>
            <a:ext cx="5024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579909" y="3483874"/>
            <a:ext cx="51093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508892" y="2661820"/>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SDA</a:t>
            </a:r>
            <a:endParaRPr lang="zh-CN" altLang="en-US" sz="1400" dirty="0"/>
          </a:p>
        </p:txBody>
      </p:sp>
      <p:sp>
        <p:nvSpPr>
          <p:cNvPr id="10" name="文本框 9"/>
          <p:cNvSpPr txBox="1"/>
          <p:nvPr/>
        </p:nvSpPr>
        <p:spPr>
          <a:xfrm>
            <a:off x="6508891" y="3162577"/>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SCL</a:t>
            </a:r>
            <a:endParaRPr lang="zh-CN" altLang="en-US" sz="1400" dirty="0"/>
          </a:p>
        </p:txBody>
      </p:sp>
      <p:sp>
        <p:nvSpPr>
          <p:cNvPr id="13" name="矩形 12"/>
          <p:cNvSpPr/>
          <p:nvPr/>
        </p:nvSpPr>
        <p:spPr>
          <a:xfrm>
            <a:off x="7129303" y="3925363"/>
            <a:ext cx="817493" cy="716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214813" y="4127540"/>
            <a:ext cx="643831" cy="307777"/>
          </a:xfrm>
          <a:prstGeom prst="rect">
            <a:avLst/>
          </a:prstGeom>
          <a:noFill/>
          <a:ln w="9525">
            <a:noFill/>
          </a:ln>
        </p:spPr>
        <p:txBody>
          <a:bodyPr wrap="square">
            <a:spAutoFit/>
          </a:bodyPr>
          <a:lstStyle/>
          <a:p>
            <a:pPr indent="0" algn="ctr"/>
            <a:r>
              <a:rPr lang="en-US" altLang="zh-CN" sz="1400" dirty="0"/>
              <a:t>Slave</a:t>
            </a:r>
            <a:endParaRPr lang="zh-CN" altLang="en-US" sz="1400" dirty="0"/>
          </a:p>
        </p:txBody>
      </p:sp>
      <p:sp>
        <p:nvSpPr>
          <p:cNvPr id="16" name="矩形 15"/>
          <p:cNvSpPr/>
          <p:nvPr/>
        </p:nvSpPr>
        <p:spPr>
          <a:xfrm>
            <a:off x="8233810" y="3925363"/>
            <a:ext cx="817493" cy="716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336614" y="3925363"/>
            <a:ext cx="817493" cy="716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526248" y="4127540"/>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Slave</a:t>
            </a:r>
            <a:endParaRPr lang="zh-CN" altLang="en-US" sz="1400" dirty="0"/>
          </a:p>
        </p:txBody>
      </p:sp>
      <p:sp>
        <p:nvSpPr>
          <p:cNvPr id="24" name="矩形 23"/>
          <p:cNvSpPr/>
          <p:nvPr/>
        </p:nvSpPr>
        <p:spPr>
          <a:xfrm>
            <a:off x="10439418" y="3925363"/>
            <a:ext cx="817493" cy="716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7343480" y="3483874"/>
            <a:ext cx="0" cy="441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786540" y="2935548"/>
            <a:ext cx="0" cy="989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216133" y="2841280"/>
            <a:ext cx="0" cy="642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cxnSpLocks/>
          </p:cNvCxnSpPr>
          <p:nvPr/>
        </p:nvCxnSpPr>
        <p:spPr>
          <a:xfrm>
            <a:off x="7214813" y="2396191"/>
            <a:ext cx="755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00854" y="3483874"/>
            <a:ext cx="0" cy="441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843914" y="2916695"/>
            <a:ext cx="0" cy="1008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475509" y="3483874"/>
            <a:ext cx="0" cy="441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918569" y="2916695"/>
            <a:ext cx="0" cy="1008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597298" y="3483874"/>
            <a:ext cx="0" cy="441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1040358" y="2916695"/>
            <a:ext cx="0" cy="1008668"/>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1045406" y="3075008"/>
            <a:ext cx="858007"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I²C</a:t>
            </a:r>
            <a:r>
              <a:rPr lang="zh-CN" altLang="en-US" sz="1400" dirty="0">
                <a:solidFill>
                  <a:srgbClr val="000000"/>
                </a:solidFill>
                <a:ea typeface="宋体" panose="02010600030101010101" pitchFamily="2" charset="-122"/>
              </a:rPr>
              <a:t>总线</a:t>
            </a:r>
            <a:endParaRPr lang="zh-CN" altLang="en-US" sz="1400" dirty="0"/>
          </a:p>
        </p:txBody>
      </p:sp>
      <p:sp>
        <p:nvSpPr>
          <p:cNvPr id="49" name="矩形 48"/>
          <p:cNvSpPr/>
          <p:nvPr/>
        </p:nvSpPr>
        <p:spPr>
          <a:xfrm>
            <a:off x="7172728" y="2560049"/>
            <a:ext cx="86810" cy="260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49" idx="0"/>
          </p:cNvCxnSpPr>
          <p:nvPr/>
        </p:nvCxnSpPr>
        <p:spPr>
          <a:xfrm flipV="1">
            <a:off x="7216133" y="2396191"/>
            <a:ext cx="0" cy="163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7536729" y="2396191"/>
            <a:ext cx="0" cy="152054"/>
          </a:xfrm>
          <a:prstGeom prst="line">
            <a:avLst/>
          </a:prstGeom>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493324" y="2548244"/>
            <a:ext cx="86810" cy="260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endCxn id="57" idx="2"/>
          </p:cNvCxnSpPr>
          <p:nvPr/>
        </p:nvCxnSpPr>
        <p:spPr>
          <a:xfrm flipV="1">
            <a:off x="7536729" y="2808593"/>
            <a:ext cx="0" cy="1081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7040040" y="2517709"/>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R</a:t>
            </a:r>
            <a:endParaRPr lang="zh-CN" altLang="en-US" sz="1400" dirty="0"/>
          </a:p>
        </p:txBody>
      </p:sp>
      <p:sp>
        <p:nvSpPr>
          <p:cNvPr id="66" name="文本框 65"/>
          <p:cNvSpPr txBox="1"/>
          <p:nvPr/>
        </p:nvSpPr>
        <p:spPr>
          <a:xfrm>
            <a:off x="7380641" y="2507932"/>
            <a:ext cx="643831" cy="307777"/>
          </a:xfrm>
          <a:prstGeom prst="rect">
            <a:avLst/>
          </a:prstGeom>
          <a:noFill/>
          <a:ln w="9525">
            <a:noFill/>
          </a:ln>
        </p:spPr>
        <p:txBody>
          <a:bodyPr wrap="square">
            <a:spAutoFit/>
          </a:bodyPr>
          <a:lstStyle/>
          <a:p>
            <a:pPr indent="0" algn="ctr"/>
            <a:r>
              <a:rPr lang="en-US" altLang="zh-CN" sz="1400" dirty="0">
                <a:solidFill>
                  <a:srgbClr val="000000"/>
                </a:solidFill>
                <a:ea typeface="宋体" panose="02010600030101010101" pitchFamily="2" charset="-122"/>
              </a:rPr>
              <a:t>R</a:t>
            </a:r>
            <a:endParaRPr lang="zh-CN" altLang="en-US" sz="1400" dirty="0"/>
          </a:p>
        </p:txBody>
      </p:sp>
      <p:sp>
        <p:nvSpPr>
          <p:cNvPr id="68" name="流程图: 接点 67"/>
          <p:cNvSpPr/>
          <p:nvPr/>
        </p:nvSpPr>
        <p:spPr>
          <a:xfrm>
            <a:off x="7946796" y="2339631"/>
            <a:ext cx="66970" cy="75416"/>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EAFCC38-C1CA-42C0-BC86-A64F0E1484DB}"/>
              </a:ext>
            </a:extLst>
          </p:cNvPr>
          <p:cNvSpPr txBox="1"/>
          <p:nvPr/>
        </p:nvSpPr>
        <p:spPr>
          <a:xfrm>
            <a:off x="8315042" y="4121553"/>
            <a:ext cx="643831" cy="307777"/>
          </a:xfrm>
          <a:prstGeom prst="rect">
            <a:avLst/>
          </a:prstGeom>
          <a:noFill/>
          <a:ln w="9525">
            <a:noFill/>
          </a:ln>
        </p:spPr>
        <p:txBody>
          <a:bodyPr wrap="square">
            <a:spAutoFit/>
          </a:bodyPr>
          <a:lstStyle/>
          <a:p>
            <a:pPr indent="0" algn="ctr"/>
            <a:r>
              <a:rPr lang="en-US" altLang="zh-CN" sz="1400" dirty="0"/>
              <a:t>Slave</a:t>
            </a:r>
            <a:endParaRPr lang="zh-CN" altLang="en-US" sz="1400" dirty="0"/>
          </a:p>
        </p:txBody>
      </p:sp>
      <p:sp>
        <p:nvSpPr>
          <p:cNvPr id="7" name="文本框 6">
            <a:extLst>
              <a:ext uri="{FF2B5EF4-FFF2-40B4-BE49-F238E27FC236}">
                <a16:creationId xmlns:a16="http://schemas.microsoft.com/office/drawing/2014/main" id="{11942DFD-E582-4F84-8720-B2D82D1797CE}"/>
              </a:ext>
            </a:extLst>
          </p:cNvPr>
          <p:cNvSpPr txBox="1"/>
          <p:nvPr/>
        </p:nvSpPr>
        <p:spPr>
          <a:xfrm>
            <a:off x="9423444" y="4138568"/>
            <a:ext cx="643831" cy="307777"/>
          </a:xfrm>
          <a:prstGeom prst="rect">
            <a:avLst/>
          </a:prstGeom>
          <a:noFill/>
          <a:ln w="9525">
            <a:noFill/>
          </a:ln>
        </p:spPr>
        <p:txBody>
          <a:bodyPr wrap="square">
            <a:spAutoFit/>
          </a:bodyPr>
          <a:lstStyle/>
          <a:p>
            <a:pPr indent="0" algn="ctr"/>
            <a:r>
              <a:rPr lang="en-US" altLang="zh-CN" sz="1400" dirty="0"/>
              <a:t>Slave</a:t>
            </a:r>
            <a:endParaRPr lang="zh-CN" altLang="en-US" sz="1400"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0D07BB6F-BE46-4AE5-AC89-B4FD733A0C99}"/>
                  </a:ext>
                </a:extLst>
              </p:cNvPr>
              <p:cNvSpPr txBox="1"/>
              <p:nvPr/>
            </p:nvSpPr>
            <p:spPr>
              <a:xfrm>
                <a:off x="8055363" y="2243241"/>
                <a:ext cx="6089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m:t>
                          </m:r>
                          <m:r>
                            <m:rPr>
                              <m:sty m:val="p"/>
                            </m:rPr>
                            <a:rPr lang="en-US" altLang="zh-CN" i="1" smtClean="0">
                              <a:latin typeface="Cambria Math" panose="02040503050406030204" pitchFamily="18" charset="0"/>
                            </a:rPr>
                            <m:t>V</m:t>
                          </m:r>
                        </m:e>
                        <m:sub>
                          <m:r>
                            <a:rPr lang="en-US" altLang="zh-CN" b="0" i="1" smtClean="0">
                              <a:latin typeface="Cambria Math" panose="02040503050406030204" pitchFamily="18" charset="0"/>
                            </a:rPr>
                            <m:t>𝐷𝐷</m:t>
                          </m:r>
                        </m:sub>
                      </m:sSub>
                    </m:oMath>
                  </m:oMathPara>
                </a14:m>
                <a:endParaRPr lang="zh-CN" altLang="en-US" dirty="0"/>
              </a:p>
            </p:txBody>
          </p:sp>
        </mc:Choice>
        <mc:Fallback>
          <p:sp>
            <p:nvSpPr>
              <p:cNvPr id="17" name="文本框 16">
                <a:extLst>
                  <a:ext uri="{FF2B5EF4-FFF2-40B4-BE49-F238E27FC236}">
                    <a16:creationId xmlns:a16="http://schemas.microsoft.com/office/drawing/2014/main" id="{0D07BB6F-BE46-4AE5-AC89-B4FD733A0C99}"/>
                  </a:ext>
                </a:extLst>
              </p:cNvPr>
              <p:cNvSpPr txBox="1">
                <a:spLocks noRot="1" noChangeAspect="1" noMove="1" noResize="1" noEditPoints="1" noAdjustHandles="1" noChangeArrowheads="1" noChangeShapeType="1" noTextEdit="1"/>
              </p:cNvSpPr>
              <p:nvPr/>
            </p:nvSpPr>
            <p:spPr>
              <a:xfrm>
                <a:off x="8055363" y="2243241"/>
                <a:ext cx="608949" cy="276999"/>
              </a:xfrm>
              <a:prstGeom prst="rect">
                <a:avLst/>
              </a:prstGeom>
              <a:blipFill>
                <a:blip r:embed="rId3"/>
                <a:stretch>
                  <a:fillRect l="-7000" r="-3000" b="-15556"/>
                </a:stretch>
              </a:blipFill>
            </p:spPr>
            <p:txBody>
              <a:bodyPr/>
              <a:lstStyle/>
              <a:p>
                <a:r>
                  <a:rPr lang="zh-CN" altLang="en-US">
                    <a:noFill/>
                  </a:rPr>
                  <a:t> </a:t>
                </a:r>
              </a:p>
            </p:txBody>
          </p:sp>
        </mc:Fallback>
      </mc:AlternateContent>
    </p:spTree>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292800" y="304200"/>
            <a:ext cx="11606400" cy="6249600"/>
          </a:xfrm>
          <a:prstGeom prst="rect">
            <a:avLst/>
          </a:prstGeom>
          <a:solidFill>
            <a:srgbClr val="FFFFFF">
              <a:alpha val="70000"/>
            </a:srgbClr>
          </a:solidFill>
          <a:ln>
            <a:solidFill>
              <a:srgbClr val="D4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FFFFFF"/>
              </a:solidFill>
              <a:latin typeface="隶书" panose="02010509060101010101" pitchFamily="49" charset="-122"/>
              <a:ea typeface="隶书" panose="02010509060101010101" pitchFamily="49" charset="-122"/>
            </a:endParaRPr>
          </a:p>
        </p:txBody>
      </p:sp>
      <p:sp>
        <p:nvSpPr>
          <p:cNvPr id="4" name="Title 6"/>
          <p:cNvSpPr txBox="1"/>
          <p:nvPr>
            <p:custDataLst>
              <p:tags r:id="rId3"/>
            </p:custDataLst>
          </p:nvPr>
        </p:nvSpPr>
        <p:spPr>
          <a:xfrm>
            <a:off x="609600" y="1449705"/>
            <a:ext cx="10972800" cy="81407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just">
              <a:lnSpc>
                <a:spcPct val="130000"/>
              </a:lnSpc>
              <a:spcBef>
                <a:spcPts val="0"/>
              </a:spcBef>
              <a:spcAft>
                <a:spcPts val="800"/>
              </a:spcAft>
              <a:buSzPct val="100000"/>
              <a:buNone/>
            </a:pPr>
            <a:r>
              <a:rPr lang="zh-CN" sz="1400" spc="5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首先，总线空闲时两根线都是高电平状态。其次，所有的访问发起者一定是主机，从机之间不能通讯。最后，所有的数据，必须在SCL为高电平时保持稳定，当数据要变换时只能在SCL为低电平时切换。接下来我们解读一下写时序图。</a:t>
            </a:r>
          </a:p>
        </p:txBody>
      </p:sp>
      <p:pic>
        <p:nvPicPr>
          <p:cNvPr id="5" name="图片 4" descr="C:\Users\kingsoft\Pictures\风景\H2O, Mac 壁紙, 天性.jpgH2O, Mac 壁紙, 天性"/>
          <p:cNvPicPr preferRelativeResize="0">
            <a:picLocks noChangeAspect="1"/>
          </p:cNvPicPr>
          <p:nvPr>
            <p:custDataLst>
              <p:tags r:id="rId4"/>
            </p:custDataLst>
          </p:nvPr>
        </p:nvPicPr>
        <p:blipFill rotWithShape="1">
          <a:blip r:embed="rId12"/>
          <a:srcRect t="-7494" b="-7494"/>
          <a:stretch>
            <a:fillRect/>
          </a:stretch>
        </p:blipFill>
        <p:spPr>
          <a:xfrm>
            <a:off x="560113" y="2564118"/>
            <a:ext cx="10972714" cy="2928735"/>
          </a:xfrm>
          <a:prstGeom prst="rect">
            <a:avLst/>
          </a:prstGeom>
          <a:blipFill rotWithShape="1">
            <a:blip r:embed="rId13"/>
            <a:stretch>
              <a:fillRect/>
            </a:stretch>
          </a:blipFill>
        </p:spPr>
      </p:pic>
      <p:sp>
        <p:nvSpPr>
          <p:cNvPr id="6" name="Title 6"/>
          <p:cNvSpPr txBox="1"/>
          <p:nvPr>
            <p:custDataLst>
              <p:tags r:id="rId5"/>
            </p:custDataLst>
          </p:nvPr>
        </p:nvSpPr>
        <p:spPr>
          <a:xfrm>
            <a:off x="609643" y="529660"/>
            <a:ext cx="10972714" cy="565146"/>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800"/>
              </a:spcAft>
              <a:buSzPct val="100000"/>
              <a:buFontTx/>
              <a:buNone/>
            </a:pPr>
            <a:r>
              <a:rPr lang="zh-CN" sz="2800" spc="5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zh-CN" sz="2800" spc="50" baseline="3000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2800" spc="50">
                <a:ln w="3175">
                  <a:noFill/>
                  <a:prstDash val="dash"/>
                </a:ln>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kumimoji="0" lang="zh-CN" altLang="en-US" sz="2800" b="1" i="0" spc="300" noProof="0" dirty="0">
                <a:ln w="3175">
                  <a:noFill/>
                  <a:prstDash val="dash"/>
                </a:ln>
                <a:solidFill>
                  <a:schemeClr val="bg1">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rPr>
              <a:t>总线写时序图</a:t>
            </a:r>
          </a:p>
        </p:txBody>
      </p:sp>
      <p:grpSp>
        <p:nvGrpSpPr>
          <p:cNvPr id="7" name="组合 6"/>
          <p:cNvGrpSpPr/>
          <p:nvPr>
            <p:custDataLst>
              <p:tags r:id="rId6"/>
            </p:custDataLst>
          </p:nvPr>
        </p:nvGrpSpPr>
        <p:grpSpPr>
          <a:xfrm>
            <a:off x="11377569" y="434583"/>
            <a:ext cx="203545" cy="74612"/>
            <a:chOff x="9839643" y="910585"/>
            <a:chExt cx="203545" cy="74612"/>
          </a:xfrm>
        </p:grpSpPr>
        <p:cxnSp>
          <p:nvCxnSpPr>
            <p:cNvPr id="8" name="直接连接符 7"/>
            <p:cNvCxnSpPr/>
            <p:nvPr>
              <p:custDataLst>
                <p:tags r:id="rId7"/>
              </p:custDataLst>
            </p:nvPr>
          </p:nvCxnSpPr>
          <p:spPr>
            <a:xfrm>
              <a:off x="9839643" y="910585"/>
              <a:ext cx="203545"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8"/>
              </p:custDataLst>
            </p:nvPr>
          </p:nvCxnSpPr>
          <p:spPr>
            <a:xfrm>
              <a:off x="9839643" y="985197"/>
              <a:ext cx="155575"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rPr>
              <a:t>AT32F407中I</a:t>
            </a:r>
            <a:r>
              <a:rPr sz="2800" baseline="30000" dirty="0">
                <a:solidFill>
                  <a:srgbClr val="202020"/>
                </a:solidFill>
                <a:latin typeface="微软雅黑" panose="020B0503020204020204" pitchFamily="34" charset="-122"/>
                <a:ea typeface="微软雅黑" panose="020B0503020204020204" pitchFamily="34" charset="-122"/>
              </a:rPr>
              <a:t>2</a:t>
            </a:r>
            <a:r>
              <a:rPr sz="2800" dirty="0">
                <a:solidFill>
                  <a:srgbClr val="202020"/>
                </a:solidFill>
                <a:latin typeface="微软雅黑" panose="020B0503020204020204" pitchFamily="34" charset="-122"/>
                <a:ea typeface="微软雅黑" panose="020B0503020204020204" pitchFamily="34" charset="-122"/>
              </a:rPr>
              <a:t>C</a:t>
            </a:r>
            <a:r>
              <a:rPr lang="zh-CN" sz="2800" dirty="0">
                <a:solidFill>
                  <a:srgbClr val="202020"/>
                </a:solidFill>
                <a:latin typeface="微软雅黑" panose="020B0503020204020204" pitchFamily="34" charset="-122"/>
                <a:ea typeface="微软雅黑" panose="020B0503020204020204" pitchFamily="34" charset="-122"/>
              </a:rPr>
              <a:t>模块</a:t>
            </a:r>
            <a:r>
              <a:rPr sz="2800" dirty="0">
                <a:solidFill>
                  <a:srgbClr val="202020"/>
                </a:solidFill>
                <a:latin typeface="微软雅黑" panose="020B0503020204020204" pitchFamily="34" charset="-122"/>
                <a:ea typeface="微软雅黑" panose="020B0503020204020204" pitchFamily="34" charset="-122"/>
              </a:rPr>
              <a:t>框图</a:t>
            </a:r>
          </a:p>
        </p:txBody>
      </p:sp>
      <p:pic>
        <p:nvPicPr>
          <p:cNvPr id="48" name="图片 4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09875" y="1171575"/>
            <a:ext cx="4933315" cy="5347335"/>
          </a:xfrm>
          <a:prstGeom prst="rect">
            <a:avLst/>
          </a:prstGeom>
        </p:spPr>
      </p:pic>
    </p:spTree>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71539" y="344160"/>
            <a:ext cx="5951537" cy="686239"/>
          </a:xfrm>
        </p:spPr>
        <p:txBody>
          <a:bodyPr>
            <a:normAutofit/>
          </a:bodyPr>
          <a:lstStyle/>
          <a:p>
            <a:pPr algn="l">
              <a:buClrTx/>
              <a:buSzTx/>
            </a:pPr>
            <a:r>
              <a:rPr sz="2800" dirty="0">
                <a:solidFill>
                  <a:srgbClr val="202020"/>
                </a:solidFill>
                <a:latin typeface="微软雅黑" panose="020B0503020204020204" pitchFamily="34" charset="-122"/>
                <a:ea typeface="微软雅黑" panose="020B0503020204020204" pitchFamily="34" charset="-122"/>
                <a:sym typeface="+mn-ea"/>
              </a:rPr>
              <a:t>SMBus 和 I</a:t>
            </a:r>
            <a:r>
              <a:rPr sz="2800" baseline="30000" dirty="0">
                <a:solidFill>
                  <a:srgbClr val="202020"/>
                </a:solidFill>
                <a:latin typeface="微软雅黑" panose="020B0503020204020204" pitchFamily="34" charset="-122"/>
                <a:ea typeface="微软雅黑" panose="020B0503020204020204" pitchFamily="34" charset="-122"/>
                <a:sym typeface="+mn-ea"/>
              </a:rPr>
              <a:t>2</a:t>
            </a:r>
            <a:r>
              <a:rPr sz="2800" dirty="0">
                <a:solidFill>
                  <a:srgbClr val="202020"/>
                </a:solidFill>
                <a:latin typeface="微软雅黑" panose="020B0503020204020204" pitchFamily="34" charset="-122"/>
                <a:ea typeface="微软雅黑" panose="020B0503020204020204" pitchFamily="34" charset="-122"/>
                <a:sym typeface="+mn-ea"/>
              </a:rPr>
              <a:t>C比较表</a:t>
            </a:r>
            <a:endParaRPr sz="2800" dirty="0">
              <a:solidFill>
                <a:srgbClr val="202020"/>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3327400" y="2788920"/>
          <a:ext cx="5537200" cy="1280160"/>
        </p:xfrm>
        <a:graphic>
          <a:graphicData uri="http://schemas.openxmlformats.org/drawingml/2006/table">
            <a:tbl>
              <a:tblPr firstRow="1" bandRow="1">
                <a:tableStyleId>{5940675A-B579-460E-94D1-54222C63F5DA}</a:tableStyleId>
              </a:tblPr>
              <a:tblGrid>
                <a:gridCol w="123825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2317750">
                  <a:extLst>
                    <a:ext uri="{9D8B030D-6E8A-4147-A177-3AD203B41FA5}">
                      <a16:colId xmlns:a16="http://schemas.microsoft.com/office/drawing/2014/main" val="20002"/>
                    </a:ext>
                  </a:extLst>
                </a:gridCol>
              </a:tblGrid>
              <a:tr h="0">
                <a:tc>
                  <a:txBody>
                    <a:bodyPr/>
                    <a:lstStyle/>
                    <a:p>
                      <a:pPr indent="0">
                        <a:buNone/>
                      </a:pP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SMBus</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I</a:t>
                      </a:r>
                      <a:r>
                        <a:rPr lang="en-US" sz="1200" b="0" baseline="30000">
                          <a:latin typeface="微软雅黑" panose="020B0503020204020204" pitchFamily="34" charset="-122"/>
                          <a:ea typeface="微软雅黑" panose="020B0503020204020204" pitchFamily="34" charset="-122"/>
                          <a:cs typeface="微软雅黑" panose="020B0503020204020204" pitchFamily="34" charset="-122"/>
                        </a:rPr>
                        <a:t>2</a:t>
                      </a:r>
                      <a:r>
                        <a:rPr lang="en-US" sz="1200" b="0">
                          <a:latin typeface="微软雅黑" panose="020B0503020204020204" pitchFamily="34" charset="-122"/>
                          <a:ea typeface="微软雅黑" panose="020B0503020204020204" pitchFamily="34" charset="-122"/>
                          <a:cs typeface="微软雅黑" panose="020B0503020204020204" pitchFamily="34" charset="-122"/>
                        </a:rPr>
                        <a:t>C</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最大传输速率</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100KHz</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400KHz</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最小传输速率</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10KHz</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无</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时钟超时</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35mS时钟低超时</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无</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逻辑电平</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固定</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等于VDD</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地址类型</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保留、动态等</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7位、10位和广播呼叫从地址</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总线协议</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支持9个总线协议</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pitchFamily="34" charset="-122"/>
                          <a:ea typeface="微软雅黑" panose="020B0503020204020204" pitchFamily="34" charset="-122"/>
                          <a:cs typeface="微软雅黑" panose="020B0503020204020204" pitchFamily="34" charset="-122"/>
                        </a:rPr>
                        <a:t>无协议</a:t>
                      </a:r>
                      <a:endParaRPr lang="en-US" altLang="en-US" sz="12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4" name="表格 3"/>
          <p:cNvGraphicFramePr/>
          <p:nvPr>
            <p:custDataLst>
              <p:tags r:id="rId2"/>
            </p:custDataLst>
          </p:nvPr>
        </p:nvGraphicFramePr>
        <p:xfrm>
          <a:off x="1038860" y="1800439"/>
          <a:ext cx="9093200" cy="3592830"/>
        </p:xfrm>
        <a:graphic>
          <a:graphicData uri="http://schemas.openxmlformats.org/drawingml/2006/table">
            <a:tbl>
              <a:tblPr firstRow="1" bandRow="1">
                <a:tableStyleId>{5940675A-B579-460E-94D1-54222C63F5DA}</a:tableStyleId>
              </a:tblPr>
              <a:tblGrid>
                <a:gridCol w="2051685">
                  <a:extLst>
                    <a:ext uri="{9D8B030D-6E8A-4147-A177-3AD203B41FA5}">
                      <a16:colId xmlns:a16="http://schemas.microsoft.com/office/drawing/2014/main" val="20000"/>
                    </a:ext>
                  </a:extLst>
                </a:gridCol>
                <a:gridCol w="2864485">
                  <a:extLst>
                    <a:ext uri="{9D8B030D-6E8A-4147-A177-3AD203B41FA5}">
                      <a16:colId xmlns:a16="http://schemas.microsoft.com/office/drawing/2014/main" val="20001"/>
                    </a:ext>
                  </a:extLst>
                </a:gridCol>
                <a:gridCol w="4177030">
                  <a:extLst>
                    <a:ext uri="{9D8B030D-6E8A-4147-A177-3AD203B41FA5}">
                      <a16:colId xmlns:a16="http://schemas.microsoft.com/office/drawing/2014/main" val="20002"/>
                    </a:ext>
                  </a:extLst>
                </a:gridCol>
              </a:tblGrid>
              <a:tr h="544830">
                <a:tc>
                  <a:txBody>
                    <a:bodyPr/>
                    <a:lstStyle/>
                    <a:p>
                      <a:pPr indent="0" algn="ctr">
                        <a:lnSpc>
                          <a:spcPct val="120000"/>
                        </a:lnSpc>
                        <a:spcBef>
                          <a:spcPts val="0"/>
                        </a:spcBef>
                        <a:spcAft>
                          <a:spcPts val="0"/>
                        </a:spcAft>
                        <a:buNone/>
                      </a:pPr>
                      <a:endParaRPr lang="en-US" altLang="en-US" sz="1800" b="1" spc="130">
                        <a:solidFill>
                          <a:srgbClr val="FFFFFF"/>
                        </a:solidFill>
                        <a:latin typeface="微软雅黑" panose="020B0503020204020204" pitchFamily="34" charset="-122"/>
                        <a:ea typeface="微软雅黑" panose="020B0503020204020204" pitchFamily="34" charset="-122"/>
                      </a:endParaRP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SMBus</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58F33"/>
                    </a:solidFill>
                  </a:tcPr>
                </a:tc>
                <a:tc>
                  <a:txBody>
                    <a:bodyPr/>
                    <a:lstStyle/>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I2C</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58F33"/>
                    </a:solidFill>
                  </a:tcPr>
                </a:tc>
                <a:extLst>
                  <a:ext uri="{0D108BD9-81ED-4DB2-BD59-A6C34878D82A}">
                    <a16:rowId xmlns:a16="http://schemas.microsoft.com/office/drawing/2014/main" val="10000"/>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最大传输速率</a:t>
                      </a: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100KHz</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400KHz</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最小传输速率</a:t>
                      </a: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10KHz</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无</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时钟超时</a:t>
                      </a: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35mS时钟低超时</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无</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逻辑电平</a:t>
                      </a: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固定</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等于VDD</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地址类型</a:t>
                      </a: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保留、动态等</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7位、10位和广播呼叫从地址</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508000">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总线协议</a:t>
                      </a:r>
                    </a:p>
                  </a:txBody>
                  <a:tcPr marL="177800" marR="177800" marT="107950" marB="107950" anchor="ctr">
                    <a:lnL>
                      <a:noFill/>
                    </a:lnL>
                    <a:lnR w="19050">
                      <a:solidFill>
                        <a:srgbClr val="FFFFFF"/>
                      </a:solidFill>
                      <a:prstDash val="solid"/>
                    </a:lnR>
                    <a:lnT>
                      <a:noFill/>
                    </a:lnT>
                    <a:lnB w="19050">
                      <a:solidFill>
                        <a:srgbClr val="F58F33"/>
                      </a:solidFill>
                      <a:prstDash val="soli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支持9个总线协议</a:t>
                      </a:r>
                    </a:p>
                  </a:txBody>
                  <a:tcPr marL="177800" marR="177800" marT="107950" marB="107950" anchor="ctr">
                    <a:lnL w="19050">
                      <a:solidFill>
                        <a:srgbClr val="FFFFFF"/>
                      </a:solidFill>
                      <a:prstDash val="solid"/>
                    </a:lnL>
                    <a:lnR w="19050">
                      <a:solidFill>
                        <a:srgbClr val="FFFFFF"/>
                      </a:solidFill>
                      <a:prstDash val="solid"/>
                    </a:lnR>
                    <a:lnT>
                      <a:noFill/>
                    </a:lnT>
                    <a:lnB w="19050">
                      <a:solidFill>
                        <a:srgbClr val="F58F33"/>
                      </a:solidFill>
                      <a:prstDash val="soli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无协议</a:t>
                      </a:r>
                    </a:p>
                  </a:txBody>
                  <a:tcPr marL="177800" marR="177800" marT="107950" marB="107950" anchor="ctr">
                    <a:lnL w="19050">
                      <a:solidFill>
                        <a:srgbClr val="FFFFFF"/>
                      </a:solidFill>
                      <a:prstDash val="solid"/>
                    </a:lnL>
                    <a:lnR>
                      <a:noFill/>
                    </a:lnR>
                    <a:lnT>
                      <a:noFill/>
                    </a:lnT>
                    <a:lnB w="19050">
                      <a:solidFill>
                        <a:srgbClr val="F58F33"/>
                      </a:solidFill>
                      <a:prstDash val="solid"/>
                    </a:lnB>
                    <a:lnTlToBr>
                      <a:noFill/>
                    </a:lnTlToBr>
                    <a:lnBlToTr>
                      <a:noFill/>
                    </a:lnBlToTr>
                    <a:solidFill>
                      <a:srgbClr val="F2F2F2"/>
                    </a:solidFill>
                  </a:tcPr>
                </a:tc>
                <a:extLst>
                  <a:ext uri="{0D108BD9-81ED-4DB2-BD59-A6C34878D82A}">
                    <a16:rowId xmlns:a16="http://schemas.microsoft.com/office/drawing/2014/main" val="10006"/>
                  </a:ext>
                </a:extLst>
              </a:tr>
            </a:tbl>
          </a:graphicData>
        </a:graphic>
      </p:graphicFrame>
      <p:sp>
        <p:nvSpPr>
          <p:cNvPr id="5" name="文本框 4"/>
          <p:cNvSpPr txBox="1"/>
          <p:nvPr/>
        </p:nvSpPr>
        <p:spPr>
          <a:xfrm>
            <a:off x="3327400" y="5593080"/>
            <a:ext cx="5080000" cy="306705"/>
          </a:xfrm>
          <a:prstGeom prst="rect">
            <a:avLst/>
          </a:prstGeom>
          <a:noFill/>
          <a:ln w="9525">
            <a:noFill/>
          </a:ln>
        </p:spPr>
        <p:txBody>
          <a:bodyPr>
            <a:spAutoFit/>
          </a:bodyPr>
          <a:lstStyle/>
          <a:p>
            <a:pPr indent="0" algn="ct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表3.2: SMBus 和 I</a:t>
            </a:r>
            <a:r>
              <a:rPr lang="en-US" sz="14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C比较表</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17"/>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17"/>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9、10、11、12、13、14、15、17"/>
  <p:tag name="KSO_WM_TEMPLATE_SUBCATEGORY" val="17"/>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0217"/>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q"/>
  <p:tag name="KSO_WM_UNIT_TYPE" val="i"/>
  <p:tag name="KSO_WM_UNIT_INDEX" val="1"/>
  <p:tag name="KSO_WM_UNIT_ID" val="_1*i*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BK_DARK_LIGHT" val="2"/>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5*i*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6*i*5"/>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2148"/>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2148"/>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92148"/>
  <p:tag name="KSO_WM_TEMPLATE_THUMBS_INDEX" val="1、4、9、10、12、13、14、15、17"/>
  <p:tag name="KSO_WM_TEMPLATE_SUBCATEGORY" val="17"/>
  <p:tag name="KSO_WM_TEMPLATE_MASTER_TYPE" val="1"/>
  <p:tag name="KSO_WM_TEMPLATE_COLOR_TYPE" val="1"/>
  <p:tag name="KSO_WM_TEMPLATE_MASTER_THUMB_INDEX" val="12"/>
  <p:tag name="KSO_WM_UNIT_SHOW_EDIT_AREA_INDICATION" val="0"/>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2"/>
  <p:tag name="KSO_WM_SLIDE_BK_DARK_LIGHT" val="2"/>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2"/>
  <p:tag name="KSO_WM_SLIDE_BK_DARK_LIGHT" val="2"/>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 name="KSO_WM_SLIDE_BK_DARK_LIGHT" val="2"/>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2"/>
  <p:tag name="KSO_WM_SLIDE_BK_DARK_LIGHT" val="2"/>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63.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5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565.xml><?xml version="1.0" encoding="utf-8"?>
<p:tagLst xmlns:a="http://schemas.openxmlformats.org/drawingml/2006/main" xmlns:r="http://schemas.openxmlformats.org/officeDocument/2006/relationships" xmlns:p="http://schemas.openxmlformats.org/presentationml/2006/main">
  <p:tag name="KSO_WM_SLIDE_ID" val="diagram20202877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202877"/>
  <p:tag name="KSO_WM_SLIDE_LAYOUT" val="a_f"/>
  <p:tag name="KSO_WM_SLIDE_LAYOUT_CNT" val="1_1"/>
  <p:tag name="KSO_WM_SLIDE_BK_DARK_LIGHT" val="2"/>
  <p:tag name="KSO_WM_SLIDE_BACKGROUND_TYPE" val="general"/>
</p:tagLst>
</file>

<file path=ppt/tags/tag56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
  <p:tag name="KSO_WM_UNIT_NOCLEAR" val="0"/>
  <p:tag name="KSO_WM_UNIT_VALUE" val="88"/>
  <p:tag name="KSO_WM_UNIT_HIGHLIGHT" val="0"/>
  <p:tag name="KSO_WM_UNIT_COMPATIBLE" val="0"/>
  <p:tag name="KSO_WM_UNIT_DIAGRAM_ISNUMVISUAL" val="0"/>
  <p:tag name="KSO_WM_UNIT_DIAGRAM_ISREFERUNIT" val="0"/>
  <p:tag name="KSO_WM_UNIT_TYPE" val="f"/>
  <p:tag name="KSO_WM_UNIT_INDEX" val="1"/>
  <p:tag name="KSO_WM_UNIT_ID" val="diagram20202877_1*f*1"/>
  <p:tag name="KSO_WM_TEMPLATE_CATEGORY" val="diagram"/>
  <p:tag name="KSO_WM_TEMPLATE_INDEX" val="20202877"/>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2877_1*a*1"/>
  <p:tag name="KSO_WM_TEMPLATE_CATEGORY" val="diagram"/>
  <p:tag name="KSO_WM_TEMPLATE_INDEX" val="20202877"/>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877_1*i*1"/>
  <p:tag name="KSO_WM_TEMPLATE_CATEGORY" val="diagram"/>
  <p:tag name="KSO_WM_TEMPLATE_INDEX" val="20202877"/>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877_1*i*7"/>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877_1*i*2"/>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877_1*i*3"/>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877_1*i*4"/>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877_1*i*5"/>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877_1*i*6"/>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SLIDE_ID" val="custom2020432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SLIDE_SIZE" val="960*312"/>
  <p:tag name="KSO_WM_SLIDE_POSITION" val="0*120"/>
  <p:tag name="KSO_WM_DIAGRAM_GROUP_CODE" val="l1-1"/>
  <p:tag name="KSO_WM_SLIDE_DIAGTYPE" val="l"/>
  <p:tag name="KSO_WM_TAG_VERSION" val="1.0"/>
  <p:tag name="KSO_WM_BEAUTIFY_FLAG" val="#wm#"/>
  <p:tag name="KSO_WM_TEMPLATE_CATEGORY" val="custom"/>
  <p:tag name="KSO_WM_TEMPLATE_INDEX" val="20204323"/>
  <p:tag name="KSO_WM_SLIDE_LAYOUT" val="a_e"/>
  <p:tag name="KSO_WM_SLIDE_LAYOUT_CNT" val="1_1"/>
  <p:tag name="KSO_WM_SLIDE_BACKGROUND" val="[&quot;belt&quot;,&quot;general&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7f1c2b24b822ad86e01bfd"/>
  <p:tag name="KSO_WM_CHIP_FILLPROP" val="[[{&quot;fill_id&quot;:&quot;d0e92cf20ab54d50aed37a29642706b5&quot;,&quot;fill_align&quot;:&quot;lt&quot;,&quot;text_align&quot;:&quot;lt&quot;,&quot;text_direction&quot;:&quot;vertical&quot;,&quot;chip_types&quot;:[&quot;header&quot;]},{&quot;fill_id&quot;:&quot;bf88a86dfb764211b6d55a539763d063&quot;,&quot;fill_align&quot;:&quot;rt&quot;,&quot;text_align&quot;:&quot;rt&quot;,&quot;text_direction&quot;:&quot;vertical&quot;,&quot;chip_types&quot;:[&quot;text&quot;]}],[{&quot;fill_id&quot;:&quot;d0e92cf20ab54d50aed37a29642706b5&quot;,&quot;fill_align&quot;:&quot;lt&quot;,&quot;text_align&quot;:&quot;lt&quot;,&quot;text_direction&quot;:&quot;vertical&quot;,&quot;chip_types&quot;:[&quot;header&quot;]},{&quot;fill_id&quot;:&quot;bf88a86dfb764211b6d55a539763d063&quot;,&quot;fill_align&quot;:&quot;rm&quot;,&quot;text_align&quot;:&quot;lm&quot;,&quot;text_direction&quot;:&quot;horizontal&quot;,&quot;chip_types&quot;:[&quot;diagram&quot;,&quot;picture&quot;,&quot;chart&quot;,&quot;table&quot;,&quot;video&quot;],&quot;support_features&quot;:[&quot;collage&quot;,&quot;carousel&quot;,&quot;creativecrop&quot;]}]]"/>
  <p:tag name="KSO_WM_SLIDE_CAN_ADD_NAVIGATION" val="1"/>
  <p:tag name="KSO_WM_CHIP_GROUPID" val="5e7f1c2b24b822ad86e01bfc"/>
  <p:tag name="KSO_WM_SLIDE_BK_DARK_LIGHT" val="2"/>
  <p:tag name="KSO_WM_SLIDE_BACKGROUND_TYPE" val="belt"/>
  <p:tag name="KSO_WM_SLIDE_SUPPORT_FEATURE_TYPE" val="7"/>
  <p:tag name="KSO_WM_TEMPLATE_ASSEMBLE_XID" val="5ef2285c770fdf8a85bd4690"/>
  <p:tag name="KSO_WM_TEMPLATE_ASSEMBLE_GROUPID" val="5ef2285c770fdf8a85bd4690"/>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23"/>
  <p:tag name="KSO_WM_UNIT_ID" val="custom20204323_7*i*1"/>
  <p:tag name="KSO_WM_UNIT_LINE_FORE_SCHEMECOLOR_INDEX_BRIGHTNESS" val="0"/>
  <p:tag name="KSO_WM_UNIT_LINE_FORE_SCHEMECOLOR_INDEX" val="5"/>
  <p:tag name="KSO_WM_UNIT_LINE_FILL_TYPE" val="2"/>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23"/>
  <p:tag name="KSO_WM_UNIT_ID" val="custom20204323_7*e*1"/>
  <p:tag name="KSO_WM_UNIT_TEXT_FILL_FORE_SCHEMECOLOR_INDEX_BRIGHTNESS" val="0"/>
  <p:tag name="KSO_WM_UNIT_TEXT_FILL_FORE_SCHEMECOLOR_INDEX" val="5"/>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4323"/>
  <p:tag name="KSO_WM_UNIT_ID" val="custom20204323_7*a*1"/>
  <p:tag name="KSO_WM_UNIT_ISNUMDGMTITLE" val="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63,&quot;width&quot;:8504}"/>
</p:tagLst>
</file>

<file path=ppt/tags/tag5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99,&quot;width&quot;:8504}"/>
</p:tagLst>
</file>

<file path=ppt/tags/tag582.xml><?xml version="1.0" encoding="utf-8"?>
<p:tagLst xmlns:a="http://schemas.openxmlformats.org/drawingml/2006/main" xmlns:r="http://schemas.openxmlformats.org/officeDocument/2006/relationships" xmlns:p="http://schemas.openxmlformats.org/presentationml/2006/main">
  <p:tag name="KSO_WM_SLIDE_ID" val="diagram20202383_1"/>
  <p:tag name="KSO_WM_TEMPLATE_SUBCATEGORY" val="1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2383"/>
  <p:tag name="KSO_WM_SLIDE_LAYOUT" val="a_d_f"/>
  <p:tag name="KSO_WM_SLIDE_LAYOUT_CNT" val="1_1_2"/>
  <p:tag name="KSO_WM_SLIDE_TYPE" val="text"/>
  <p:tag name="KSO_WM_SLIDE_SUBTYPE" val="picTxt"/>
  <p:tag name="KSO_WM_SLIDE_SIZE" val="864*457"/>
  <p:tag name="KSO_WM_SLIDE_POSITION" val="47*34"/>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7-24T09:27:28&quot;,&quot;maxSize&quot;:{&quot;size1&quot;:40.399999999999999},&quot;minSize&quot;:{&quot;size1&quot;:29.399999999999999},&quot;normalSize&quot;:{&quot;size1&quot;:40.399999999999984},&quot;subLayout&quot;:[{&quot;id&quot;:&quot;2020-07-24T09:27:28&quot;,&quot;margin&quot;:{&quot;bottom&quot;:0.39399999380111694,&quot;left&quot;:1.690000057220459,&quot;right&quot;:1.690000057220459,&quot;top&quot;:1.690000057220459},&quot;type&quot;:0},{&quot;id&quot;:&quot;2020-07-24T09:27:28&quot;,&quot;maxSize&quot;:{&quot;size1&quot;:79.299999999999997},&quot;minSize&quot;:{&quot;size1&quot;:59.399999999999999},&quot;normalSize&quot;:{&quot;size1&quot;:75.479530201342271},&quot;subLayout&quot;:[{&quot;id&quot;:&quot;2020-07-24T09:27:28&quot;,&quot;margin&quot;:{&quot;bottom&quot;:0.39100000262260437,&quot;left&quot;:1.690000057220459,&quot;right&quot;:1.6970000267028809,&quot;top&quot;:0.026000002399086952},&quot;marginOverLayout&quot;:{&quot;bottom&quot;:0.39100000262260437,&quot;left&quot;:1.690000057220459,&quot;right&quot;:1.6970000267028809,&quot;top&quot;:0.026000002399086952},&quot;type&quot;:1},{&quot;id&quot;:&quot;2020-07-24T09:27:28&quot;,&quot;margin&quot;:{&quot;bottom&quot;:1.690000057220459,&quot;left&quot;:1.690000057220459,&quot;right&quot;:1.6970000267028809,&quot;top&quot;:0.026000002399086952},&quot;type&quot;:0}],&quot;type&quot;:0}],&quot;type&quot;:1}"/>
  <p:tag name="KSO_WM_SLIDE_CAN_ADD_NAVIGATION" val="1"/>
  <p:tag name="KSO_WM_SLIDE_BACKGROUND" val="[&quot;general&quot;,&quot;frame&quot;]"/>
  <p:tag name="KSO_WM_SLIDE_RATIO" val="1.777778"/>
  <p:tag name="KSO_WM_SLIDE_BK_DARK_LIGHT" val="2"/>
  <p:tag name="KSO_WM_SLIDE_BACKGROUND_TYPE" val="frame"/>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UNIT_PRESET_TEXT" val="我们是致力于研究AI智能创作PPT的一个团队;我们潜心钻研幻灯片的演示规律与创作思路，希望通过人工智能解放用户双手，不仅高效，且精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2383_1*f*1"/>
  <p:tag name="KSO_WM_TEMPLATE_CATEGORY" val="diagram"/>
  <p:tag name="KSO_WM_TEMPLATE_INDEX" val="20202383"/>
  <p:tag name="KSO_WM_UNIT_LAYERLEVEL" val="1"/>
  <p:tag name="KSO_WM_TAG_VERSION" val="1.0"/>
  <p:tag name="KSO_WM_BEAUTIFY_FLAG" val="#wm#"/>
  <p:tag name="KSO_WM_UNIT_DEFAULT_FONT" val="14;16;2"/>
  <p:tag name="KSO_WM_UNIT_BLOCK" val="0"/>
  <p:tag name="KSO_WM_UNIT_VALUE" val="106"/>
  <p:tag name="KSO_WM_UNIT_PLACING_PICTURE_MD4" val="0"/>
  <p:tag name="KSO_WM_UNIT_TEXT_FILL_FORE_SCHEMECOLOR_INDEX_BRIGHTNESS" val="0.35"/>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UNIT_VALUE" val="1022*3046"/>
  <p:tag name="KSO_WM_UNIT_HIGHLIGHT" val="0"/>
  <p:tag name="KSO_WM_UNIT_COMPATIBLE" val="0"/>
  <p:tag name="KSO_WM_UNIT_DIAGRAM_ISNUMVISUAL" val="0"/>
  <p:tag name="KSO_WM_UNIT_DIAGRAM_ISREFERUNIT" val="0"/>
  <p:tag name="KSO_WM_UNIT_TYPE" val="d"/>
  <p:tag name="KSO_WM_UNIT_INDEX" val="1"/>
  <p:tag name="KSO_WM_UNIT_ID" val="diagram20202383_1*d*1"/>
  <p:tag name="KSO_WM_TEMPLATE_CATEGORY" val="diagram"/>
  <p:tag name="KSO_WM_TEMPLATE_INDEX" val="20202383"/>
  <p:tag name="KSO_WM_UNIT_LAYERLEVEL" val="1"/>
  <p:tag name="KSO_WM_TAG_VERSION" val="1.0"/>
  <p:tag name="KSO_WM_BEAUTIFY_FLAG" val="#wm#"/>
  <p:tag name="KSO_WM_UNIT_PLACING_PICTURE_INFO" val="{&quot;code&quot;:&quot;&quot;,&quot;full_picture&quot;:true,&quot;last_crop_picture&quot;:&quot;[1]&quot;,&quot;margin&quot;:{&quot;bottom&quot;:0.25515271841345566},&quot;scheme&quot;:&quot;1-1&quot;,&quot;spacing&quot;:6}"/>
  <p:tag name="KSO_WM_UNIT_SUPPORT_UNIT_TYPE" val="[&quot;all&quot;]"/>
  <p:tag name="KSO_WM_UNIT_BLOCK" val="0"/>
  <p:tag name="KSO_WM_UNIT_PLACING_PICTURE" val="145415.719"/>
  <p:tag name="KSO_WM_UNIT_PLACING_PICTURE_USER_VIEWPORT" val="{&quot;height&quot;:4612.3725050629073,&quot;width&quot;:17279.864566929133}"/>
  <p:tag name="KSO_WM_UNIT_PLACING_PICTURE_USER_RELATIVERECTANGLE" val="{&quot;bottom&quot;:0,&quot;left&quot;:0.00040999999999999999,&quot;right&quot;:0.00040999999999999999,&quot;top&quot;:0}"/>
  <p:tag name="KSO_WM_UNIT_PLACING_PICTURE_COLLAGE_RELATIVERECTANGLE" val="{&quot;bottom&quot;:0,&quot;left&quot;:0.00041000000000019721,&quot;right&quot;:0.00041000000000019721,&quot;top&quot;:0}"/>
  <p:tag name="KSO_WM_UNIT_PLACING_PICTURE_COLLAGE_VIEWPORT" val="{&quot;height&quot;:4612.1810321858129,&quot;width&quot;:17279.864566929133}"/>
  <p:tag name="KSO_WM_UNIT_PLACING_PICTURE_MD4" val="0"/>
  <p:tag name="KSO_WM_UNIT_PICTURE_CLIP_FLAG" val="0"/>
</p:tagLst>
</file>

<file path=ppt/tags/tag5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WPS/极墨产品部"/>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2383_1*a*1"/>
  <p:tag name="KSO_WM_TEMPLATE_CATEGORY" val="diagram"/>
  <p:tag name="KSO_WM_TEMPLATE_INDEX" val="20202383"/>
  <p:tag name="KSO_WM_UNIT_LAYERLEVEL" val="1"/>
  <p:tag name="KSO_WM_TAG_VERSION" val="1.0"/>
  <p:tag name="KSO_WM_BEAUTIFY_FLAG" val="#wm#"/>
  <p:tag name="KSO_WM_UNIT_DEFAULT_FONT" val="28;36;4"/>
  <p:tag name="KSO_WM_UNIT_BLOCK" val="1"/>
  <p:tag name="KSO_WM_UNIT_ISNUMDGMTITLE" val="0"/>
  <p:tag name="KSO_WM_UNIT_PLACING_PICTURE_MD4" val="0"/>
  <p:tag name="KSO_WM_UNIT_LAST_MAX_FONTSIZE" val="640"/>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2383_1*i*1"/>
  <p:tag name="KSO_WM_TEMPLATE_CATEGORY" val="diagram"/>
  <p:tag name="KSO_WM_TEMPLATE_INDEX" val="20202383"/>
  <p:tag name="KSO_WM_UNIT_LAYERLEVEL" val="1"/>
  <p:tag name="KSO_WM_TAG_VERSION" val="1.0"/>
  <p:tag name="KSO_WM_BEAUTIFY_FLAG" val="#wm#"/>
  <p:tag name="KSO_WM_UNIT_TYPE" val="i"/>
  <p:tag name="KSO_WM_UNIT_INDEX" val="1"/>
  <p:tag name="KSO_WM_UNIT_BLOCK" val="0"/>
  <p:tag name="KSO_WM_UNIT_SM_LIMIT_TYPE" val="1"/>
  <p:tag name="KSO_WM_UNIT_PLACING_PICTURE_MD4" val="0"/>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2383_1*i*2"/>
  <p:tag name="KSO_WM_TEMPLATE_CATEGORY" val="diagram"/>
  <p:tag name="KSO_WM_TEMPLATE_INDEX" val="20202383"/>
  <p:tag name="KSO_WM_UNIT_LAYERLEVEL" val="1"/>
  <p:tag name="KSO_WM_TAG_VERSION" val="1.0"/>
  <p:tag name="KSO_WM_BEAUTIFY_FLAG" val="#wm#"/>
  <p:tag name="KSO_WM_UNIT_TYPE" val="i"/>
  <p:tag name="KSO_WM_UNIT_INDEX" val="2"/>
  <p:tag name="KSO_WM_UNIT_SM_LIMIT_TYPE" val="1"/>
  <p:tag name="KSO_WM_UNIT_PLACING_PICTURE_MD4" val="0"/>
  <p:tag name="KSO_WM_UNIT_LINE_FORE_SCHEMECOLOR_INDEX_BRIGHTNESS" val="0.25"/>
  <p:tag name="KSO_WM_UNIT_LINE_FORE_SCHEMECOLOR_INDEX" val="13"/>
  <p:tag name="KSO_WM_UNIT_LINE_FILL_TYPE" val="2"/>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2383_1*i*3"/>
  <p:tag name="KSO_WM_TEMPLATE_CATEGORY" val="diagram"/>
  <p:tag name="KSO_WM_TEMPLATE_INDEX" val="20202383"/>
  <p:tag name="KSO_WM_UNIT_LAYERLEVEL" val="1"/>
  <p:tag name="KSO_WM_TAG_VERSION" val="1.0"/>
  <p:tag name="KSO_WM_BEAUTIFY_FLAG" val="#wm#"/>
  <p:tag name="KSO_WM_UNIT_TYPE" val="i"/>
  <p:tag name="KSO_WM_UNIT_INDEX" val="3"/>
  <p:tag name="KSO_WM_UNIT_SM_LIMIT_TYPE" val="1"/>
  <p:tag name="KSO_WM_UNIT_PLACING_PICTURE_MD4" val="0"/>
  <p:tag name="KSO_WM_UNIT_LINE_FORE_SCHEMECOLOR_INDEX_BRIGHTNESS" val="0.25"/>
  <p:tag name="KSO_WM_UNIT_LINE_FORE_SCHEMECOLOR_INDEX" val="13"/>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21,&quot;width&quot;:7769}"/>
</p:tagLst>
</file>

<file path=ppt/tags/tag591.xml><?xml version="1.0" encoding="utf-8"?>
<p:tagLst xmlns:a="http://schemas.openxmlformats.org/drawingml/2006/main" xmlns:r="http://schemas.openxmlformats.org/officeDocument/2006/relationships" xmlns:p="http://schemas.openxmlformats.org/presentationml/2006/main">
  <p:tag name="KSO_WM_UNIT_TABLE_BEAUTIFY" val="smartTable{1213b583-324b-4430-8c9c-6c6e44bd7668}"/>
</p:tagLst>
</file>

<file path=ppt/tags/tag592.xml><?xml version="1.0" encoding="utf-8"?>
<p:tagLst xmlns:a="http://schemas.openxmlformats.org/drawingml/2006/main" xmlns:r="http://schemas.openxmlformats.org/officeDocument/2006/relationships" xmlns:p="http://schemas.openxmlformats.org/presentationml/2006/main">
  <p:tag name="KSO_WM_UNIT_TABLE_BEAUTIFY" val="smartTable{36769f8c-e933-4229-9c6c-030b55ed8601}"/>
  <p:tag name="TABLE_RECT" val="122.5*89.8669*715*294.6"/>
  <p:tag name="TABLE_EMPHASIZE_COLOR" val="16092979"/>
  <p:tag name="TABLE_ONEKEY_SKIN_IDX" val="0"/>
  <p:tag name="TABLE_SKINIDX" val="1"/>
  <p:tag name="TABLE_COLORIDX" val="b"/>
  <p:tag name="TABLE_COLOR_RGB" val="0x000000*0xFFFFFF*0x212121*0xFFFFFF*0xF58F33*0xEAB42E*0xD9D01D*0xABC622*0x60B72F*0x34B123"/>
</p:tagLst>
</file>

<file path=ppt/tags/tag5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94"/>
  <p:tag name="KSO_WM_TAG_VERSION" val="1.0"/>
  <p:tag name="KSO_WM_SLIDE_ID" val="diagram20189494_1"/>
  <p:tag name="KSO_WM_SLIDE_INDEX" val="1"/>
  <p:tag name="KSO_WM_SLIDE_ITEM_CNT" val="3"/>
  <p:tag name="KSO_WM_SLIDE_LAYOUT" val="a_f_d_g"/>
  <p:tag name="KSO_WM_SLIDE_LAYOUT_CNT" val="1_2_1_1"/>
  <p:tag name="KSO_WM_SLIDE_TYPE" val="text"/>
  <p:tag name="KSO_WM_SLIDE_SUBTYPE" val="diag"/>
  <p:tag name="KSO_WM_BEAUTIFY_FLAG" val="#wm#"/>
  <p:tag name="KSO_WM_SLIDE_POSITION" val="118*80"/>
  <p:tag name="KSO_WM_SLIDE_SIZE" val="724*408"/>
  <p:tag name="KSO_WM_SLIDE_BK_DARK_LIGHT" val="2"/>
  <p:tag name="KSO_WM_SLIDE_BACKGROUND_TYPE" val="general"/>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94"/>
  <p:tag name="KSO_WM_UNIT_TYPE" val="d"/>
  <p:tag name="KSO_WM_UNIT_INDEX" val="1"/>
  <p:tag name="KSO_WM_UNIT_ID" val="diagram20189494_1*d*1"/>
  <p:tag name="KSO_WM_UNIT_LAYERLEVEL" val="1"/>
  <p:tag name="KSO_WM_UNIT_VALUE" val="1438*1047"/>
  <p:tag name="KSO_WM_UNIT_HIGHLIGHT" val="0"/>
  <p:tag name="KSO_WM_UNIT_COMPATIBLE" val="0"/>
  <p:tag name="KSO_WM_UNIT_CLEAR" val="0"/>
  <p:tag name="KSO_WM_BEAUTIFY_FLAG" val="#wm#"/>
  <p:tag name="KSO_WM_TAG_VERSION" val="1.0"/>
</p:tagLst>
</file>

<file path=ppt/tags/tag5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9494_1*i*1"/>
  <p:tag name="KSO_WM_TEMPLATE_CATEGORY" val="diagram"/>
  <p:tag name="KSO_WM_TEMPLATE_INDEX" val="20189494"/>
  <p:tag name="KSO_WM_UNIT_INDEX" val="1"/>
  <p:tag name="KSO_WM_UNIT_LINE_FORE_SCHEMECOLOR_INDEX_BRIGHTNESS" val="0"/>
  <p:tag name="KSO_WM_UNIT_LINE_FORE_SCHEMECOLOR_INDEX" val="5"/>
  <p:tag name="KSO_WM_UNIT_LINE_FILL_TYPE" val="2"/>
</p:tagLst>
</file>

<file path=ppt/tags/tag5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94"/>
  <p:tag name="KSO_WM_UNIT_TYPE" val="a"/>
  <p:tag name="KSO_WM_UNIT_INDEX" val="1"/>
  <p:tag name="KSO_WM_UNIT_ID" val="diagram20189494_1*a*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THE TITLE ONLY &#10;LAYOUT HERE"/>
</p:tagLst>
</file>

<file path=ppt/tags/tag5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94"/>
  <p:tag name="KSO_WM_UNIT_TYPE" val="g"/>
  <p:tag name="KSO_WM_UNIT_INDEX" val="1"/>
  <p:tag name="KSO_WM_UNIT_ID" val="diagram20189494_1*g*1"/>
  <p:tag name="KSO_WM_UNIT_LAYERLEVEL" val="1"/>
  <p:tag name="KSO_WM_UNIT_VALUE" val="32"/>
  <p:tag name="KSO_WM_UNIT_HIGHLIGHT" val="0"/>
  <p:tag name="KSO_WM_UNIT_COMPATIBLE" val="1"/>
  <p:tag name="KSO_WM_UNIT_CLEAR" val="0"/>
  <p:tag name="KSO_WM_UNIT_RELATE_UNITID" val="diagram20189494_1*d*1"/>
  <p:tag name="KSO_WM_BEAUTIFY_FLAG" val="#wm#"/>
  <p:tag name="KSO_WM_TAG_VERSION" val="1.0"/>
  <p:tag name="KSO_WM_UNIT_PRESET_TEXT" val="Unified fonts"/>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323"/>
  <p:tag name="KSO_WM_TEMPLATE_SUBCATEGORY" val="0"/>
  <p:tag name="KSO_WM_TEMPLATE_MASTER_TYPE" val="1"/>
  <p:tag name="KSO_WM_TEMPLATE_COLOR_TYPE" val="1"/>
  <p:tag name="KSO_WM_TEMPLATE_MASTER_THUMB_INDEX" val="12"/>
  <p:tag name="KSO_WM_TEMPLATE_THUMBS_INDEX" val="1、4、7、9、12、15、16、20、23、24、25、26、29、34、39、4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LINE_FORE_SCHEMECOLOR_INDEX_BRIGHTNESS" val="0"/>
  <p:tag name="KSO_WM_UNIT_LINE_FORE_SCHEMECOLOR_INDEX" val="15"/>
  <p:tag name="KSO_WM_UNIT_LINE_FILL_TYPE" val="2"/>
</p:tagLst>
</file>

<file path=ppt/tags/tag6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LINE_FORE_SCHEMECOLOR_INDEX_BRIGHTNESS" val="0"/>
  <p:tag name="KSO_WM_UNIT_LINE_FORE_SCHEMECOLOR_INDEX" val="15"/>
  <p:tag name="KSO_WM_UNIT_LINE_FILL_TYPE" val="2"/>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2*i*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LINE_FORE_SCHEMECOLOR_INDEX_BRIGHTNESS" val="0"/>
  <p:tag name="KSO_WM_UNIT_LINE_FORE_SCHEMECOLOR_INDEX" val="16"/>
  <p:tag name="KSO_WM_UNIT_LINE_FILL_TYPE" val="2"/>
</p:tagLst>
</file>

<file path=ppt/tags/tag6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76,&quot;width&quot;:7276}"/>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CF7FA"/>
      </a:dk2>
      <a:lt2>
        <a:srgbClr val="F4F4F5"/>
      </a:lt2>
      <a:accent1>
        <a:srgbClr val="0264A8"/>
      </a:accent1>
      <a:accent2>
        <a:srgbClr val="215099"/>
      </a:accent2>
      <a:accent3>
        <a:srgbClr val="3F3D8A"/>
      </a:accent3>
      <a:accent4>
        <a:srgbClr val="5E297C"/>
      </a:accent4>
      <a:accent5>
        <a:srgbClr val="7C166D"/>
      </a:accent5>
      <a:accent6>
        <a:srgbClr val="9B025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
      <a:dk1>
        <a:srgbClr val="000000"/>
      </a:dk1>
      <a:lt1>
        <a:srgbClr val="FFFFFF"/>
      </a:lt1>
      <a:dk2>
        <a:srgbClr val="F6DED4"/>
      </a:dk2>
      <a:lt2>
        <a:srgbClr val="FFFFFF"/>
      </a:lt2>
      <a:accent1>
        <a:srgbClr val="E49B7B"/>
      </a:accent1>
      <a:accent2>
        <a:srgbClr val="DBA473"/>
      </a:accent2>
      <a:accent3>
        <a:srgbClr val="D0B46E"/>
      </a:accent3>
      <a:accent4>
        <a:srgbClr val="BFC674"/>
      </a:accent4>
      <a:accent5>
        <a:srgbClr val="A6D583"/>
      </a:accent5>
      <a:accent6>
        <a:srgbClr val="87E69F"/>
      </a:accent6>
      <a:hlink>
        <a:srgbClr val="658BD5"/>
      </a:hlink>
      <a:folHlink>
        <a:srgbClr val="9F67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主题​​">
  <a:themeElements>
    <a:clrScheme name="">
      <a:dk1>
        <a:sysClr val="windowText" lastClr="000000"/>
      </a:dk1>
      <a:lt1>
        <a:sysClr val="window" lastClr="FFFFFF"/>
      </a:lt1>
      <a:dk2>
        <a:srgbClr val="E1E5E6"/>
      </a:dk2>
      <a:lt2>
        <a:srgbClr val="FFFFFF"/>
      </a:lt2>
      <a:accent1>
        <a:srgbClr val="D41E1E"/>
      </a:accent1>
      <a:accent2>
        <a:srgbClr val="DB4A17"/>
      </a:accent2>
      <a:accent3>
        <a:srgbClr val="DC6616"/>
      </a:accent3>
      <a:accent4>
        <a:srgbClr val="E78E0B"/>
      </a:accent4>
      <a:accent5>
        <a:srgbClr val="E7AD0B"/>
      </a:accent5>
      <a:accent6>
        <a:srgbClr val="EACB14"/>
      </a:accent6>
      <a:hlink>
        <a:srgbClr val="4987FF"/>
      </a:hlink>
      <a:folHlink>
        <a:srgbClr val="B556DD"/>
      </a:folHlink>
    </a:clrScheme>
    <a:fontScheme name="党政风、中国风">
      <a:majorFont>
        <a:latin typeface="隶书"/>
        <a:ea typeface="隶书"/>
        <a:cs typeface=""/>
      </a:majorFont>
      <a:minorFont>
        <a:latin typeface="隶书"/>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2182</Words>
  <Application>Microsoft Office PowerPoint</Application>
  <PresentationFormat>宽屏</PresentationFormat>
  <Paragraphs>182</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23</vt:i4>
      </vt:variant>
    </vt:vector>
  </HeadingPairs>
  <TitlesOfParts>
    <vt:vector size="36" baseType="lpstr">
      <vt:lpstr>等线</vt:lpstr>
      <vt:lpstr>等线 Light</vt:lpstr>
      <vt:lpstr>隶书</vt:lpstr>
      <vt:lpstr>微软雅黑</vt:lpstr>
      <vt:lpstr>微软雅黑 Light</vt:lpstr>
      <vt:lpstr>Arial</vt:lpstr>
      <vt:lpstr>Cambria Math</vt:lpstr>
      <vt:lpstr>Wingdings</vt:lpstr>
      <vt:lpstr>Office 主题​​</vt:lpstr>
      <vt:lpstr>1_Office 主题​​</vt:lpstr>
      <vt:lpstr>3_Office 主题​​</vt:lpstr>
      <vt:lpstr>5_Office 主题​​</vt:lpstr>
      <vt:lpstr>8_Office 主题​​</vt:lpstr>
      <vt:lpstr> 予芯智能 &amp; 上海麦士  联合开发 </vt:lpstr>
      <vt:lpstr>PowerPoint 演示文稿</vt:lpstr>
      <vt:lpstr>五脏六腑 --单片机外围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230</cp:revision>
  <dcterms:created xsi:type="dcterms:W3CDTF">2020-06-18T03:30:00Z</dcterms:created>
  <dcterms:modified xsi:type="dcterms:W3CDTF">2020-09-04T11:13:55Z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